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5"/>
  </p:notesMasterIdLst>
  <p:sldIdLst>
    <p:sldId id="256" r:id="rId4"/>
    <p:sldId id="257" r:id="rId5"/>
    <p:sldId id="258" r:id="rId6"/>
    <p:sldId id="271" r:id="rId7"/>
    <p:sldId id="272" r:id="rId8"/>
    <p:sldId id="276" r:id="rId9"/>
    <p:sldId id="270" r:id="rId10"/>
    <p:sldId id="260" r:id="rId11"/>
    <p:sldId id="264" r:id="rId12"/>
    <p:sldId id="273" r:id="rId13"/>
    <p:sldId id="266" r:id="rId14"/>
    <p:sldId id="277" r:id="rId15"/>
    <p:sldId id="269" r:id="rId16"/>
    <p:sldId id="265" r:id="rId17"/>
    <p:sldId id="262" r:id="rId18"/>
    <p:sldId id="286" r:id="rId19"/>
    <p:sldId id="284" r:id="rId20"/>
    <p:sldId id="279" r:id="rId21"/>
    <p:sldId id="285" r:id="rId22"/>
    <p:sldId id="282" r:id="rId23"/>
    <p:sldId id="283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1934" y="-7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1F90C1-94E6-411E-988B-56D9B3448C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F48B8BE-8855-48B1-A180-C6A01C0D75C0}">
      <dgm:prSet phldrT="[Texto]"/>
      <dgm:spPr/>
      <dgm:t>
        <a:bodyPr/>
        <a:lstStyle/>
        <a:p>
          <a:r>
            <a:rPr lang="pt-BR" dirty="0">
              <a:latin typeface="Times New Roman" panose="02020603050405020304" pitchFamily="18" charset="0"/>
              <a:cs typeface="Times New Roman" panose="02020603050405020304" pitchFamily="18" charset="0"/>
            </a:rPr>
            <a:t>Choque hemorrágico</a:t>
          </a:r>
          <a:endParaRPr lang="pt-BR" dirty="0"/>
        </a:p>
      </dgm:t>
    </dgm:pt>
    <dgm:pt modelId="{F4D37825-18C0-42C9-AF82-45BD6C5DF5AE}" type="parTrans" cxnId="{7C8C9C89-23F9-4F20-88B7-5F9D642FED31}">
      <dgm:prSet/>
      <dgm:spPr/>
      <dgm:t>
        <a:bodyPr/>
        <a:lstStyle/>
        <a:p>
          <a:endParaRPr lang="pt-BR"/>
        </a:p>
      </dgm:t>
    </dgm:pt>
    <dgm:pt modelId="{59667708-0EB9-4E0E-AE4D-DDB6C2DCD63C}" type="sibTrans" cxnId="{7C8C9C89-23F9-4F20-88B7-5F9D642FED31}">
      <dgm:prSet/>
      <dgm:spPr/>
      <dgm:t>
        <a:bodyPr/>
        <a:lstStyle/>
        <a:p>
          <a:endParaRPr lang="pt-BR"/>
        </a:p>
      </dgm:t>
    </dgm:pt>
    <dgm:pt modelId="{13ED80E2-FC1A-4509-8AAE-1A9D5EE57C5A}">
      <dgm:prSet phldrT="[Texto]"/>
      <dgm:spPr/>
      <dgm:t>
        <a:bodyPr/>
        <a:lstStyle/>
        <a:p>
          <a:r>
            <a:rPr lang="pt-BR" dirty="0">
              <a:latin typeface="Times New Roman" panose="02020603050405020304" pitchFamily="18" charset="0"/>
              <a:cs typeface="Times New Roman" panose="02020603050405020304" pitchFamily="18" charset="0"/>
            </a:rPr>
            <a:t>Hemorragia digestiva alta</a:t>
          </a:r>
          <a:endParaRPr lang="pt-BR" dirty="0"/>
        </a:p>
      </dgm:t>
    </dgm:pt>
    <dgm:pt modelId="{2E576ED5-9C18-412F-88E2-A0C30018337E}" type="parTrans" cxnId="{17211E4D-C4EE-4BFC-B5D6-8BA1B82822AB}">
      <dgm:prSet/>
      <dgm:spPr/>
      <dgm:t>
        <a:bodyPr/>
        <a:lstStyle/>
        <a:p>
          <a:endParaRPr lang="pt-BR"/>
        </a:p>
      </dgm:t>
    </dgm:pt>
    <dgm:pt modelId="{53408227-8CA6-43EC-BDB9-1F7E429DEEBB}" type="sibTrans" cxnId="{17211E4D-C4EE-4BFC-B5D6-8BA1B82822AB}">
      <dgm:prSet/>
      <dgm:spPr/>
      <dgm:t>
        <a:bodyPr/>
        <a:lstStyle/>
        <a:p>
          <a:endParaRPr lang="pt-BR"/>
        </a:p>
      </dgm:t>
    </dgm:pt>
    <dgm:pt modelId="{A3FEB95B-C40C-4CFB-9364-5ECC466C64C7}">
      <dgm:prSet phldrT="[Texto]"/>
      <dgm:spPr/>
      <dgm:t>
        <a:bodyPr/>
        <a:lstStyle/>
        <a:p>
          <a:r>
            <a:rPr lang="pt-BR" dirty="0">
              <a:latin typeface="Times New Roman" panose="02020603050405020304" pitchFamily="18" charset="0"/>
              <a:cs typeface="Times New Roman" panose="02020603050405020304" pitchFamily="18" charset="0"/>
            </a:rPr>
            <a:t>Cirrose hepática</a:t>
          </a:r>
          <a:endParaRPr lang="pt-BR" dirty="0"/>
        </a:p>
      </dgm:t>
    </dgm:pt>
    <dgm:pt modelId="{799A7D28-6806-45C8-881B-2D46A0FB7B2D}" type="parTrans" cxnId="{8787E6BE-FF4C-41B1-9F3D-ABA6DBD16774}">
      <dgm:prSet/>
      <dgm:spPr/>
      <dgm:t>
        <a:bodyPr/>
        <a:lstStyle/>
        <a:p>
          <a:endParaRPr lang="pt-BR"/>
        </a:p>
      </dgm:t>
    </dgm:pt>
    <dgm:pt modelId="{BD7C5B91-4823-48A7-B4C6-EDFEE1A983B8}" type="sibTrans" cxnId="{8787E6BE-FF4C-41B1-9F3D-ABA6DBD16774}">
      <dgm:prSet/>
      <dgm:spPr/>
      <dgm:t>
        <a:bodyPr/>
        <a:lstStyle/>
        <a:p>
          <a:endParaRPr lang="pt-BR"/>
        </a:p>
      </dgm:t>
    </dgm:pt>
    <dgm:pt modelId="{62665343-6293-4331-8D6D-E243F33AB835}">
      <dgm:prSet phldrT="[Texto]"/>
      <dgm:spPr/>
      <dgm:t>
        <a:bodyPr/>
        <a:lstStyle/>
        <a:p>
          <a:r>
            <a:rPr lang="pt-BR" dirty="0">
              <a:latin typeface="Times New Roman" panose="02020603050405020304" pitchFamily="18" charset="0"/>
              <a:cs typeface="Times New Roman" panose="02020603050405020304" pitchFamily="18" charset="0"/>
            </a:rPr>
            <a:t>Histórico de etilismo crônico</a:t>
          </a:r>
          <a:endParaRPr lang="pt-BR" dirty="0"/>
        </a:p>
      </dgm:t>
    </dgm:pt>
    <dgm:pt modelId="{AFC77675-A335-4358-8A8D-F1F47392D40D}" type="parTrans" cxnId="{D60310A7-A83B-45E9-A944-A0EBEE8060EB}">
      <dgm:prSet/>
      <dgm:spPr/>
      <dgm:t>
        <a:bodyPr/>
        <a:lstStyle/>
        <a:p>
          <a:endParaRPr lang="pt-BR"/>
        </a:p>
      </dgm:t>
    </dgm:pt>
    <dgm:pt modelId="{F2DA3F6D-6E97-46C7-BCCA-00B90C2CF956}" type="sibTrans" cxnId="{D60310A7-A83B-45E9-A944-A0EBEE8060EB}">
      <dgm:prSet/>
      <dgm:spPr/>
      <dgm:t>
        <a:bodyPr/>
        <a:lstStyle/>
        <a:p>
          <a:endParaRPr lang="pt-BR"/>
        </a:p>
      </dgm:t>
    </dgm:pt>
    <dgm:pt modelId="{2D3ADD55-1B9B-4E16-A4D4-A83A9865DF8F}">
      <dgm:prSet phldrT="[Texto]"/>
      <dgm:spPr/>
      <dgm:t>
        <a:bodyPr/>
        <a:lstStyle/>
        <a:p>
          <a:r>
            <a:rPr lang="pt-BR" dirty="0">
              <a:latin typeface="Times New Roman" panose="02020603050405020304" pitchFamily="18" charset="0"/>
              <a:cs typeface="Times New Roman" panose="02020603050405020304" pitchFamily="18" charset="0"/>
            </a:rPr>
            <a:t>CAUSAS DA MORTE:</a:t>
          </a:r>
        </a:p>
      </dgm:t>
    </dgm:pt>
    <dgm:pt modelId="{1329F46D-7020-46B0-95C9-F90FE17D2B31}" type="parTrans" cxnId="{3409E200-853C-4D03-BEFA-5A1253A3443B}">
      <dgm:prSet/>
      <dgm:spPr/>
      <dgm:t>
        <a:bodyPr/>
        <a:lstStyle/>
        <a:p>
          <a:endParaRPr lang="pt-BR"/>
        </a:p>
      </dgm:t>
    </dgm:pt>
    <dgm:pt modelId="{9FA1D033-4F37-41A2-BC93-09149FB168CD}" type="sibTrans" cxnId="{3409E200-853C-4D03-BEFA-5A1253A3443B}">
      <dgm:prSet/>
      <dgm:spPr/>
      <dgm:t>
        <a:bodyPr/>
        <a:lstStyle/>
        <a:p>
          <a:endParaRPr lang="pt-BR"/>
        </a:p>
      </dgm:t>
    </dgm:pt>
    <dgm:pt modelId="{24309E42-DF05-4B66-A1A2-1C04621F2271}" type="pres">
      <dgm:prSet presAssocID="{0C1F90C1-94E6-411E-988B-56D9B3448C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AA21ADE-4B51-4CC6-A10B-A4DA3CEC3A2C}" type="pres">
      <dgm:prSet presAssocID="{2D3ADD55-1B9B-4E16-A4D4-A83A9865DF8F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421074-F0D1-4534-9FE4-86AAA3F32475}" type="pres">
      <dgm:prSet presAssocID="{9FA1D033-4F37-41A2-BC93-09149FB168CD}" presName="spacer" presStyleCnt="0"/>
      <dgm:spPr/>
    </dgm:pt>
    <dgm:pt modelId="{F2069C0E-27B5-4995-B77F-C5B812975B04}" type="pres">
      <dgm:prSet presAssocID="{9F48B8BE-8855-48B1-A180-C6A01C0D75C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B33F1F3-B59F-4E35-8124-CE6B112B6E62}" type="pres">
      <dgm:prSet presAssocID="{59667708-0EB9-4E0E-AE4D-DDB6C2DCD63C}" presName="spacer" presStyleCnt="0"/>
      <dgm:spPr/>
    </dgm:pt>
    <dgm:pt modelId="{B3A7B650-3A5C-4D32-B66F-9998B17E08CC}" type="pres">
      <dgm:prSet presAssocID="{13ED80E2-FC1A-4509-8AAE-1A9D5EE57C5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D4315A3-5C8F-49D7-AA5C-CA897909BD18}" type="pres">
      <dgm:prSet presAssocID="{53408227-8CA6-43EC-BDB9-1F7E429DEEBB}" presName="spacer" presStyleCnt="0"/>
      <dgm:spPr/>
    </dgm:pt>
    <dgm:pt modelId="{C8BE7106-CD22-4BFB-9581-8857CCFC8978}" type="pres">
      <dgm:prSet presAssocID="{A3FEB95B-C40C-4CFB-9364-5ECC466C64C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75B051B-15FE-43A1-926A-EC2D6851E5E1}" type="pres">
      <dgm:prSet presAssocID="{BD7C5B91-4823-48A7-B4C6-EDFEE1A983B8}" presName="spacer" presStyleCnt="0"/>
      <dgm:spPr/>
    </dgm:pt>
    <dgm:pt modelId="{AFC44AF9-C91A-4F8A-A06D-8B308226134C}" type="pres">
      <dgm:prSet presAssocID="{62665343-6293-4331-8D6D-E243F33AB83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C8C9C89-23F9-4F20-88B7-5F9D642FED31}" srcId="{0C1F90C1-94E6-411E-988B-56D9B3448C70}" destId="{9F48B8BE-8855-48B1-A180-C6A01C0D75C0}" srcOrd="1" destOrd="0" parTransId="{F4D37825-18C0-42C9-AF82-45BD6C5DF5AE}" sibTransId="{59667708-0EB9-4E0E-AE4D-DDB6C2DCD63C}"/>
    <dgm:cxn modelId="{D60310A7-A83B-45E9-A944-A0EBEE8060EB}" srcId="{0C1F90C1-94E6-411E-988B-56D9B3448C70}" destId="{62665343-6293-4331-8D6D-E243F33AB835}" srcOrd="4" destOrd="0" parTransId="{AFC77675-A335-4358-8A8D-F1F47392D40D}" sibTransId="{F2DA3F6D-6E97-46C7-BCCA-00B90C2CF956}"/>
    <dgm:cxn modelId="{35B5B9BE-696D-489C-B3A6-A4DCBABF1050}" type="presOf" srcId="{9F48B8BE-8855-48B1-A180-C6A01C0D75C0}" destId="{F2069C0E-27B5-4995-B77F-C5B812975B04}" srcOrd="0" destOrd="0" presId="urn:microsoft.com/office/officeart/2005/8/layout/vList2"/>
    <dgm:cxn modelId="{D10069B6-FF72-41A0-BD44-70E757DABB2B}" type="presOf" srcId="{A3FEB95B-C40C-4CFB-9364-5ECC466C64C7}" destId="{C8BE7106-CD22-4BFB-9581-8857CCFC8978}" srcOrd="0" destOrd="0" presId="urn:microsoft.com/office/officeart/2005/8/layout/vList2"/>
    <dgm:cxn modelId="{8787E6BE-FF4C-41B1-9F3D-ABA6DBD16774}" srcId="{0C1F90C1-94E6-411E-988B-56D9B3448C70}" destId="{A3FEB95B-C40C-4CFB-9364-5ECC466C64C7}" srcOrd="3" destOrd="0" parTransId="{799A7D28-6806-45C8-881B-2D46A0FB7B2D}" sibTransId="{BD7C5B91-4823-48A7-B4C6-EDFEE1A983B8}"/>
    <dgm:cxn modelId="{1B750948-2E65-4DCB-ADC0-CE776D947D6A}" type="presOf" srcId="{62665343-6293-4331-8D6D-E243F33AB835}" destId="{AFC44AF9-C91A-4F8A-A06D-8B308226134C}" srcOrd="0" destOrd="0" presId="urn:microsoft.com/office/officeart/2005/8/layout/vList2"/>
    <dgm:cxn modelId="{DB37C94C-1B93-4501-9A28-ACF30C642517}" type="presOf" srcId="{0C1F90C1-94E6-411E-988B-56D9B3448C70}" destId="{24309E42-DF05-4B66-A1A2-1C04621F2271}" srcOrd="0" destOrd="0" presId="urn:microsoft.com/office/officeart/2005/8/layout/vList2"/>
    <dgm:cxn modelId="{3409E200-853C-4D03-BEFA-5A1253A3443B}" srcId="{0C1F90C1-94E6-411E-988B-56D9B3448C70}" destId="{2D3ADD55-1B9B-4E16-A4D4-A83A9865DF8F}" srcOrd="0" destOrd="0" parTransId="{1329F46D-7020-46B0-95C9-F90FE17D2B31}" sibTransId="{9FA1D033-4F37-41A2-BC93-09149FB168CD}"/>
    <dgm:cxn modelId="{17211E4D-C4EE-4BFC-B5D6-8BA1B82822AB}" srcId="{0C1F90C1-94E6-411E-988B-56D9B3448C70}" destId="{13ED80E2-FC1A-4509-8AAE-1A9D5EE57C5A}" srcOrd="2" destOrd="0" parTransId="{2E576ED5-9C18-412F-88E2-A0C30018337E}" sibTransId="{53408227-8CA6-43EC-BDB9-1F7E429DEEBB}"/>
    <dgm:cxn modelId="{0DF5FFFC-229A-4264-B42A-B1D37EA2C16D}" type="presOf" srcId="{13ED80E2-FC1A-4509-8AAE-1A9D5EE57C5A}" destId="{B3A7B650-3A5C-4D32-B66F-9998B17E08CC}" srcOrd="0" destOrd="0" presId="urn:microsoft.com/office/officeart/2005/8/layout/vList2"/>
    <dgm:cxn modelId="{8A0BF1C7-AD9C-4471-8305-0B5F9A24F172}" type="presOf" srcId="{2D3ADD55-1B9B-4E16-A4D4-A83A9865DF8F}" destId="{3AA21ADE-4B51-4CC6-A10B-A4DA3CEC3A2C}" srcOrd="0" destOrd="0" presId="urn:microsoft.com/office/officeart/2005/8/layout/vList2"/>
    <dgm:cxn modelId="{A0E2E556-8909-4790-A5D6-2C8B95F93B77}" type="presParOf" srcId="{24309E42-DF05-4B66-A1A2-1C04621F2271}" destId="{3AA21ADE-4B51-4CC6-A10B-A4DA3CEC3A2C}" srcOrd="0" destOrd="0" presId="urn:microsoft.com/office/officeart/2005/8/layout/vList2"/>
    <dgm:cxn modelId="{5BFF705F-3541-40F0-B5FA-71DC2C6A49C9}" type="presParOf" srcId="{24309E42-DF05-4B66-A1A2-1C04621F2271}" destId="{4E421074-F0D1-4534-9FE4-86AAA3F32475}" srcOrd="1" destOrd="0" presId="urn:microsoft.com/office/officeart/2005/8/layout/vList2"/>
    <dgm:cxn modelId="{21417993-074B-403F-B619-684F2196B748}" type="presParOf" srcId="{24309E42-DF05-4B66-A1A2-1C04621F2271}" destId="{F2069C0E-27B5-4995-B77F-C5B812975B04}" srcOrd="2" destOrd="0" presId="urn:microsoft.com/office/officeart/2005/8/layout/vList2"/>
    <dgm:cxn modelId="{C95A3C00-1710-4866-B897-0A8263F45543}" type="presParOf" srcId="{24309E42-DF05-4B66-A1A2-1C04621F2271}" destId="{3B33F1F3-B59F-4E35-8124-CE6B112B6E62}" srcOrd="3" destOrd="0" presId="urn:microsoft.com/office/officeart/2005/8/layout/vList2"/>
    <dgm:cxn modelId="{63422359-0BB8-4E95-8F84-4F6BDFACD85C}" type="presParOf" srcId="{24309E42-DF05-4B66-A1A2-1C04621F2271}" destId="{B3A7B650-3A5C-4D32-B66F-9998B17E08CC}" srcOrd="4" destOrd="0" presId="urn:microsoft.com/office/officeart/2005/8/layout/vList2"/>
    <dgm:cxn modelId="{F98DCBB4-43FA-43C1-927B-C9597AC22EA5}" type="presParOf" srcId="{24309E42-DF05-4B66-A1A2-1C04621F2271}" destId="{FD4315A3-5C8F-49D7-AA5C-CA897909BD18}" srcOrd="5" destOrd="0" presId="urn:microsoft.com/office/officeart/2005/8/layout/vList2"/>
    <dgm:cxn modelId="{F74481F4-9EC2-4561-870B-A8B72C6ECB47}" type="presParOf" srcId="{24309E42-DF05-4B66-A1A2-1C04621F2271}" destId="{C8BE7106-CD22-4BFB-9581-8857CCFC8978}" srcOrd="6" destOrd="0" presId="urn:microsoft.com/office/officeart/2005/8/layout/vList2"/>
    <dgm:cxn modelId="{84E885B5-09F8-4BDC-8D12-A666751E274E}" type="presParOf" srcId="{24309E42-DF05-4B66-A1A2-1C04621F2271}" destId="{375B051B-15FE-43A1-926A-EC2D6851E5E1}" srcOrd="7" destOrd="0" presId="urn:microsoft.com/office/officeart/2005/8/layout/vList2"/>
    <dgm:cxn modelId="{CC2D80E8-143E-4E4E-83C0-DBC257E1384B}" type="presParOf" srcId="{24309E42-DF05-4B66-A1A2-1C04621F2271}" destId="{AFC44AF9-C91A-4F8A-A06D-8B308226134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15536B-1581-4C5D-A864-1D0F3E60AB87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3FEFD5E-F80E-4EA4-B510-AE7B99474D38}">
      <dgm:prSet phldrT="[Texto]" custT="1"/>
      <dgm:spPr/>
      <dgm:t>
        <a:bodyPr/>
        <a:lstStyle/>
        <a:p>
          <a:r>
            <a:rPr lang="pt-B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Causas de pigmentação esverdeada em órgãos</a:t>
          </a:r>
        </a:p>
      </dgm:t>
    </dgm:pt>
    <dgm:pt modelId="{07BECFED-D952-4B5E-8F18-2932641CB01E}" type="parTrans" cxnId="{8D1C57F6-CB19-4B82-9A9B-5790D1886B7E}">
      <dgm:prSet/>
      <dgm:spPr/>
      <dgm:t>
        <a:bodyPr/>
        <a:lstStyle/>
        <a:p>
          <a:endParaRPr lang="pt-BR"/>
        </a:p>
      </dgm:t>
    </dgm:pt>
    <dgm:pt modelId="{C28C456E-29E6-4230-A206-23CA080BE9C1}" type="sibTrans" cxnId="{8D1C57F6-CB19-4B82-9A9B-5790D1886B7E}">
      <dgm:prSet/>
      <dgm:spPr/>
      <dgm:t>
        <a:bodyPr/>
        <a:lstStyle/>
        <a:p>
          <a:endParaRPr lang="pt-BR"/>
        </a:p>
      </dgm:t>
    </dgm:pt>
    <dgm:pt modelId="{3204D13D-DB2D-46A5-9634-7DC738C59914}">
      <dgm:prSet phldrT="[Texto]" custT="1"/>
      <dgm:spPr/>
      <dgm:t>
        <a:bodyPr/>
        <a:lstStyle/>
        <a:p>
          <a:r>
            <a:rPr lang="pt-B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Pigmentos</a:t>
          </a:r>
        </a:p>
        <a:p>
          <a:r>
            <a:rPr lang="pt-B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Endógenos</a:t>
          </a:r>
        </a:p>
      </dgm:t>
    </dgm:pt>
    <dgm:pt modelId="{CCC78768-E7D5-495C-B9FA-F5055A004707}" type="parTrans" cxnId="{CAE1032D-B3AE-4E10-84C9-12FC49F8EABB}">
      <dgm:prSet/>
      <dgm:spPr/>
      <dgm:t>
        <a:bodyPr/>
        <a:lstStyle/>
        <a:p>
          <a:endParaRPr lang="pt-BR"/>
        </a:p>
      </dgm:t>
    </dgm:pt>
    <dgm:pt modelId="{1247BE61-3E57-4786-B984-F11F17D0A383}" type="sibTrans" cxnId="{CAE1032D-B3AE-4E10-84C9-12FC49F8EABB}">
      <dgm:prSet/>
      <dgm:spPr/>
      <dgm:t>
        <a:bodyPr/>
        <a:lstStyle/>
        <a:p>
          <a:endParaRPr lang="pt-BR"/>
        </a:p>
      </dgm:t>
    </dgm:pt>
    <dgm:pt modelId="{BBBB1728-6DFE-4D1D-9679-8BF7DC117E09}">
      <dgm:prSet phldrT="[Texto]" custT="1"/>
      <dgm:spPr/>
      <dgm:t>
        <a:bodyPr/>
        <a:lstStyle/>
        <a:p>
          <a:r>
            <a:rPr lang="pt-B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Infecção</a:t>
          </a:r>
        </a:p>
      </dgm:t>
    </dgm:pt>
    <dgm:pt modelId="{60214481-132F-40E4-B8C8-1B166E397835}" type="parTrans" cxnId="{1A7BA2E9-660B-49E9-8E15-73CD1306D6F8}">
      <dgm:prSet/>
      <dgm:spPr/>
      <dgm:t>
        <a:bodyPr/>
        <a:lstStyle/>
        <a:p>
          <a:endParaRPr lang="pt-BR"/>
        </a:p>
      </dgm:t>
    </dgm:pt>
    <dgm:pt modelId="{394F73DD-E468-44BC-9031-80A21A00DF15}" type="sibTrans" cxnId="{1A7BA2E9-660B-49E9-8E15-73CD1306D6F8}">
      <dgm:prSet/>
      <dgm:spPr/>
      <dgm:t>
        <a:bodyPr/>
        <a:lstStyle/>
        <a:p>
          <a:endParaRPr lang="pt-BR"/>
        </a:p>
      </dgm:t>
    </dgm:pt>
    <dgm:pt modelId="{588CADA8-1AAA-4BEC-A06F-576B66256650}">
      <dgm:prSet phldrT="[Texto]"/>
      <dgm:spPr/>
      <dgm:t>
        <a:bodyPr/>
        <a:lstStyle/>
        <a:p>
          <a:r>
            <a:rPr lang="pt-BR" dirty="0">
              <a:latin typeface="Times New Roman" panose="02020603050405020304" pitchFamily="18" charset="0"/>
              <a:cs typeface="Times New Roman" panose="02020603050405020304" pitchFamily="18" charset="0"/>
            </a:rPr>
            <a:t>Necrose</a:t>
          </a:r>
        </a:p>
        <a:p>
          <a:r>
            <a:rPr lang="pt-BR" dirty="0">
              <a:latin typeface="Times New Roman" panose="02020603050405020304" pitchFamily="18" charset="0"/>
              <a:cs typeface="Times New Roman" panose="02020603050405020304" pitchFamily="18" charset="0"/>
            </a:rPr>
            <a:t>Putrefação</a:t>
          </a:r>
        </a:p>
      </dgm:t>
    </dgm:pt>
    <dgm:pt modelId="{D12BE05F-AD58-47C5-A278-7D4D18C60472}" type="parTrans" cxnId="{EC473C71-6ED0-468A-B4BE-9BDE78BF406C}">
      <dgm:prSet/>
      <dgm:spPr/>
      <dgm:t>
        <a:bodyPr/>
        <a:lstStyle/>
        <a:p>
          <a:endParaRPr lang="pt-BR"/>
        </a:p>
      </dgm:t>
    </dgm:pt>
    <dgm:pt modelId="{D3AEC518-DAC9-420D-BA16-C61EA37F6332}" type="sibTrans" cxnId="{EC473C71-6ED0-468A-B4BE-9BDE78BF406C}">
      <dgm:prSet/>
      <dgm:spPr/>
      <dgm:t>
        <a:bodyPr/>
        <a:lstStyle/>
        <a:p>
          <a:endParaRPr lang="pt-BR"/>
        </a:p>
      </dgm:t>
    </dgm:pt>
    <dgm:pt modelId="{7AE07A1D-BBFD-462C-A4F8-9A677D9B80A6}">
      <dgm:prSet phldrT="[Texto]"/>
      <dgm:spPr/>
      <dgm:t>
        <a:bodyPr/>
        <a:lstStyle/>
        <a:p>
          <a:r>
            <a:rPr lang="pt-BR" dirty="0">
              <a:latin typeface="Times New Roman" panose="02020603050405020304" pitchFamily="18" charset="0"/>
              <a:cs typeface="Times New Roman" panose="02020603050405020304" pitchFamily="18" charset="0"/>
            </a:rPr>
            <a:t>Pigmentos exógenos</a:t>
          </a:r>
        </a:p>
      </dgm:t>
    </dgm:pt>
    <dgm:pt modelId="{8E08EA43-E1EC-4CA0-8C60-1704DBCDE4B4}" type="parTrans" cxnId="{8C5D5DBF-8599-49B4-A4B2-8BABAE8D2041}">
      <dgm:prSet/>
      <dgm:spPr/>
      <dgm:t>
        <a:bodyPr/>
        <a:lstStyle/>
        <a:p>
          <a:endParaRPr lang="pt-BR"/>
        </a:p>
      </dgm:t>
    </dgm:pt>
    <dgm:pt modelId="{B6E9ADBF-C83E-4888-9437-09DFED6717A3}" type="sibTrans" cxnId="{8C5D5DBF-8599-49B4-A4B2-8BABAE8D2041}">
      <dgm:prSet/>
      <dgm:spPr/>
      <dgm:t>
        <a:bodyPr/>
        <a:lstStyle/>
        <a:p>
          <a:endParaRPr lang="pt-BR"/>
        </a:p>
      </dgm:t>
    </dgm:pt>
    <dgm:pt modelId="{C8B80635-E9A3-48B9-A1C3-C60469E6083A}">
      <dgm:prSet phldrT="[Texto]"/>
      <dgm:spPr/>
      <dgm:t>
        <a:bodyPr/>
        <a:lstStyle/>
        <a:p>
          <a:r>
            <a:rPr lang="pt-BR" dirty="0">
              <a:latin typeface="Times New Roman" panose="02020603050405020304" pitchFamily="18" charset="0"/>
              <a:cs typeface="Times New Roman" panose="02020603050405020304" pitchFamily="18" charset="0"/>
            </a:rPr>
            <a:t>Outros</a:t>
          </a:r>
        </a:p>
      </dgm:t>
    </dgm:pt>
    <dgm:pt modelId="{EF8F6FAF-73E9-4321-A0AE-399EE669BDA5}" type="parTrans" cxnId="{04597497-AA99-4103-A082-04410B294BE7}">
      <dgm:prSet/>
      <dgm:spPr/>
      <dgm:t>
        <a:bodyPr/>
        <a:lstStyle/>
        <a:p>
          <a:endParaRPr lang="pt-BR"/>
        </a:p>
      </dgm:t>
    </dgm:pt>
    <dgm:pt modelId="{17A14622-47EA-4F3D-A635-8F96827734DC}" type="sibTrans" cxnId="{04597497-AA99-4103-A082-04410B294BE7}">
      <dgm:prSet/>
      <dgm:spPr/>
      <dgm:t>
        <a:bodyPr/>
        <a:lstStyle/>
        <a:p>
          <a:endParaRPr lang="pt-BR"/>
        </a:p>
      </dgm:t>
    </dgm:pt>
    <dgm:pt modelId="{A83DE975-EFE5-4A6A-B218-723A2EC273B2}">
      <dgm:prSet phldrT="[Texto]" custT="1"/>
      <dgm:spPr/>
      <dgm:t>
        <a:bodyPr/>
        <a:lstStyle/>
        <a:p>
          <a:r>
            <a:rPr lang="pt-BR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Cromohidrose</a:t>
          </a:r>
          <a:r>
            <a:rPr lang="pt-BR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écrina</a:t>
          </a:r>
          <a:endParaRPr lang="pt-BR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2F99D1-95DD-41E9-8AEB-F581803F038B}" type="parTrans" cxnId="{B7AB8E43-822D-4268-B0B2-5E373582E0BB}">
      <dgm:prSet/>
      <dgm:spPr/>
      <dgm:t>
        <a:bodyPr/>
        <a:lstStyle/>
        <a:p>
          <a:endParaRPr lang="pt-BR"/>
        </a:p>
      </dgm:t>
    </dgm:pt>
    <dgm:pt modelId="{717D987D-1BAC-45B8-AFE6-1B8915E3A9D7}" type="sibTrans" cxnId="{B7AB8E43-822D-4268-B0B2-5E373582E0BB}">
      <dgm:prSet/>
      <dgm:spPr/>
      <dgm:t>
        <a:bodyPr/>
        <a:lstStyle/>
        <a:p>
          <a:endParaRPr lang="pt-BR"/>
        </a:p>
      </dgm:t>
    </dgm:pt>
    <dgm:pt modelId="{3E88CC9E-5111-4ED4-B2E2-68FEF11D41AD}">
      <dgm:prSet phldrT="[Texto]" custT="1"/>
      <dgm:spPr/>
      <dgm:t>
        <a:bodyPr/>
        <a:lstStyle/>
        <a:p>
          <a:r>
            <a:rPr lang="pt-BR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Pseudomonas aeruginosa</a:t>
          </a:r>
        </a:p>
      </dgm:t>
    </dgm:pt>
    <dgm:pt modelId="{01F972F3-1537-42A1-836A-2867DB903A2C}" type="parTrans" cxnId="{2D9199DD-AE3B-4526-B0A0-9044BF1B4163}">
      <dgm:prSet/>
      <dgm:spPr/>
      <dgm:t>
        <a:bodyPr/>
        <a:lstStyle/>
        <a:p>
          <a:endParaRPr lang="pt-BR"/>
        </a:p>
      </dgm:t>
    </dgm:pt>
    <dgm:pt modelId="{21FBF228-B92C-4935-ACD2-49DC2C8BA5E0}" type="sibTrans" cxnId="{2D9199DD-AE3B-4526-B0A0-9044BF1B4163}">
      <dgm:prSet/>
      <dgm:spPr/>
      <dgm:t>
        <a:bodyPr/>
        <a:lstStyle/>
        <a:p>
          <a:endParaRPr lang="pt-BR"/>
        </a:p>
      </dgm:t>
    </dgm:pt>
    <dgm:pt modelId="{36F2FAE2-4AD9-4D10-9366-16B1BF7D6866}">
      <dgm:prSet phldrT="[Texto]"/>
      <dgm:spPr/>
      <dgm:t>
        <a:bodyPr/>
        <a:lstStyle/>
        <a:p>
          <a:r>
            <a:rPr lang="pt-BR" dirty="0">
              <a:latin typeface="Times New Roman" panose="02020603050405020304" pitchFamily="18" charset="0"/>
              <a:cs typeface="Times New Roman" panose="02020603050405020304" pitchFamily="18" charset="0"/>
            </a:rPr>
            <a:t>Corantes</a:t>
          </a:r>
        </a:p>
      </dgm:t>
    </dgm:pt>
    <dgm:pt modelId="{ACE5A2D7-292B-488F-8E0A-59C5A45FA491}" type="parTrans" cxnId="{0CE232A2-9897-44CF-B5A8-24D31437B09B}">
      <dgm:prSet/>
      <dgm:spPr/>
      <dgm:t>
        <a:bodyPr/>
        <a:lstStyle/>
        <a:p>
          <a:endParaRPr lang="pt-BR"/>
        </a:p>
      </dgm:t>
    </dgm:pt>
    <dgm:pt modelId="{FC6A902C-5C15-4AEC-B863-CD5645641275}" type="sibTrans" cxnId="{0CE232A2-9897-44CF-B5A8-24D31437B09B}">
      <dgm:prSet/>
      <dgm:spPr/>
      <dgm:t>
        <a:bodyPr/>
        <a:lstStyle/>
        <a:p>
          <a:endParaRPr lang="pt-BR"/>
        </a:p>
      </dgm:t>
    </dgm:pt>
    <dgm:pt modelId="{EC321752-87F2-46F0-8EEC-C5F2110ABB57}">
      <dgm:prSet phldrT="[Texto]"/>
      <dgm:spPr/>
      <dgm:t>
        <a:bodyPr/>
        <a:lstStyle/>
        <a:p>
          <a:r>
            <a:rPr lang="pt-BR" dirty="0">
              <a:latin typeface="Times New Roman" panose="02020603050405020304" pitchFamily="18" charset="0"/>
              <a:cs typeface="Times New Roman" panose="02020603050405020304" pitchFamily="18" charset="0"/>
            </a:rPr>
            <a:t>Medicações</a:t>
          </a:r>
        </a:p>
      </dgm:t>
    </dgm:pt>
    <dgm:pt modelId="{5010A05A-BDAA-4A61-B46E-354668FE82C4}" type="parTrans" cxnId="{6DCA9B0A-EA1E-46E9-893B-2C378BC3FBB9}">
      <dgm:prSet/>
      <dgm:spPr/>
      <dgm:t>
        <a:bodyPr/>
        <a:lstStyle/>
        <a:p>
          <a:endParaRPr lang="pt-BR"/>
        </a:p>
      </dgm:t>
    </dgm:pt>
    <dgm:pt modelId="{C0FC1060-F557-456A-BF55-C571B130F6C3}" type="sibTrans" cxnId="{6DCA9B0A-EA1E-46E9-893B-2C378BC3FBB9}">
      <dgm:prSet/>
      <dgm:spPr/>
      <dgm:t>
        <a:bodyPr/>
        <a:lstStyle/>
        <a:p>
          <a:endParaRPr lang="pt-BR"/>
        </a:p>
      </dgm:t>
    </dgm:pt>
    <dgm:pt modelId="{0C22C497-8537-4EA1-8460-FF5CF63C1F2E}">
      <dgm:prSet phldrT="[Texto]"/>
      <dgm:spPr/>
      <dgm:t>
        <a:bodyPr/>
        <a:lstStyle/>
        <a:p>
          <a:r>
            <a:rPr lang="pt-BR" dirty="0">
              <a:latin typeface="Times New Roman" panose="02020603050405020304" pitchFamily="18" charset="0"/>
              <a:cs typeface="Times New Roman" panose="02020603050405020304" pitchFamily="18" charset="0"/>
            </a:rPr>
            <a:t>Contrastes</a:t>
          </a:r>
        </a:p>
      </dgm:t>
    </dgm:pt>
    <dgm:pt modelId="{98A0E0BE-FA74-4828-90F5-80395D191D66}" type="parTrans" cxnId="{433F0E90-4786-44F4-8ACC-6FE5D27F4A18}">
      <dgm:prSet/>
      <dgm:spPr/>
      <dgm:t>
        <a:bodyPr/>
        <a:lstStyle/>
        <a:p>
          <a:endParaRPr lang="pt-BR"/>
        </a:p>
      </dgm:t>
    </dgm:pt>
    <dgm:pt modelId="{00442E06-33D5-48B6-B21E-4A0D8BA8ADD3}" type="sibTrans" cxnId="{433F0E90-4786-44F4-8ACC-6FE5D27F4A18}">
      <dgm:prSet/>
      <dgm:spPr/>
      <dgm:t>
        <a:bodyPr/>
        <a:lstStyle/>
        <a:p>
          <a:endParaRPr lang="pt-BR"/>
        </a:p>
      </dgm:t>
    </dgm:pt>
    <dgm:pt modelId="{E4C25F84-8AD3-4908-960D-3604C9F43D55}" type="pres">
      <dgm:prSet presAssocID="{A915536B-1581-4C5D-A864-1D0F3E60AB8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4BC40FF-0971-45D5-8CA1-B8F901CCD1BB}" type="pres">
      <dgm:prSet presAssocID="{A915536B-1581-4C5D-A864-1D0F3E60AB87}" presName="hierFlow" presStyleCnt="0"/>
      <dgm:spPr/>
    </dgm:pt>
    <dgm:pt modelId="{E80E2F75-0E51-44EF-AD65-C6652665722D}" type="pres">
      <dgm:prSet presAssocID="{A915536B-1581-4C5D-A864-1D0F3E60AB8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9C5A169-0FE9-4FF6-84F6-148AD3D992EC}" type="pres">
      <dgm:prSet presAssocID="{33FEFD5E-F80E-4EA4-B510-AE7B99474D38}" presName="Name14" presStyleCnt="0"/>
      <dgm:spPr/>
    </dgm:pt>
    <dgm:pt modelId="{92D0B1C2-2E8E-45C9-8867-4446D16F4DC8}" type="pres">
      <dgm:prSet presAssocID="{33FEFD5E-F80E-4EA4-B510-AE7B99474D38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E897E1D-CCF8-4353-9054-8794C2D6FF75}" type="pres">
      <dgm:prSet presAssocID="{33FEFD5E-F80E-4EA4-B510-AE7B99474D38}" presName="hierChild2" presStyleCnt="0"/>
      <dgm:spPr/>
    </dgm:pt>
    <dgm:pt modelId="{FD63FCBF-A605-4BD0-8035-C3ABB06DB9B3}" type="pres">
      <dgm:prSet presAssocID="{CCC78768-E7D5-495C-B9FA-F5055A004707}" presName="Name19" presStyleLbl="parChTrans1D2" presStyleIdx="0" presStyleCnt="5"/>
      <dgm:spPr/>
      <dgm:t>
        <a:bodyPr/>
        <a:lstStyle/>
        <a:p>
          <a:endParaRPr lang="pt-BR"/>
        </a:p>
      </dgm:t>
    </dgm:pt>
    <dgm:pt modelId="{0FFC6911-70FF-407B-A129-03F27BDF11DF}" type="pres">
      <dgm:prSet presAssocID="{3204D13D-DB2D-46A5-9634-7DC738C59914}" presName="Name21" presStyleCnt="0"/>
      <dgm:spPr/>
    </dgm:pt>
    <dgm:pt modelId="{C1BA8FA6-29A3-481D-A675-30CB53DA2A75}" type="pres">
      <dgm:prSet presAssocID="{3204D13D-DB2D-46A5-9634-7DC738C59914}" presName="level2Shape" presStyleLbl="node2" presStyleIdx="0" presStyleCnt="5"/>
      <dgm:spPr/>
      <dgm:t>
        <a:bodyPr/>
        <a:lstStyle/>
        <a:p>
          <a:endParaRPr lang="pt-BR"/>
        </a:p>
      </dgm:t>
    </dgm:pt>
    <dgm:pt modelId="{E3CE0BC9-ED4F-43C1-9B75-5CE1F2F12EC6}" type="pres">
      <dgm:prSet presAssocID="{3204D13D-DB2D-46A5-9634-7DC738C59914}" presName="hierChild3" presStyleCnt="0"/>
      <dgm:spPr/>
    </dgm:pt>
    <dgm:pt modelId="{34EC441A-5CAD-44FC-B2F4-4A0B880FEA2E}" type="pres">
      <dgm:prSet presAssocID="{D62F99D1-95DD-41E9-8AEB-F581803F038B}" presName="Name19" presStyleLbl="parChTrans1D3" presStyleIdx="0" presStyleCnt="5"/>
      <dgm:spPr/>
      <dgm:t>
        <a:bodyPr/>
        <a:lstStyle/>
        <a:p>
          <a:endParaRPr lang="pt-BR"/>
        </a:p>
      </dgm:t>
    </dgm:pt>
    <dgm:pt modelId="{C7010A29-E61A-4B2F-B42D-F485AC7326CE}" type="pres">
      <dgm:prSet presAssocID="{A83DE975-EFE5-4A6A-B218-723A2EC273B2}" presName="Name21" presStyleCnt="0"/>
      <dgm:spPr/>
    </dgm:pt>
    <dgm:pt modelId="{DF0F390D-4B22-4210-A131-544E9FF395F6}" type="pres">
      <dgm:prSet presAssocID="{A83DE975-EFE5-4A6A-B218-723A2EC273B2}" presName="level2Shape" presStyleLbl="node3" presStyleIdx="0" presStyleCnt="5"/>
      <dgm:spPr/>
      <dgm:t>
        <a:bodyPr/>
        <a:lstStyle/>
        <a:p>
          <a:endParaRPr lang="pt-BR"/>
        </a:p>
      </dgm:t>
    </dgm:pt>
    <dgm:pt modelId="{2D5ABD7F-7CA9-4251-8DC6-1C7B2845F0CF}" type="pres">
      <dgm:prSet presAssocID="{A83DE975-EFE5-4A6A-B218-723A2EC273B2}" presName="hierChild3" presStyleCnt="0"/>
      <dgm:spPr/>
    </dgm:pt>
    <dgm:pt modelId="{B52BE97A-26C7-4FAC-97EC-9524F3A7DE65}" type="pres">
      <dgm:prSet presAssocID="{60214481-132F-40E4-B8C8-1B166E397835}" presName="Name19" presStyleLbl="parChTrans1D2" presStyleIdx="1" presStyleCnt="5"/>
      <dgm:spPr/>
      <dgm:t>
        <a:bodyPr/>
        <a:lstStyle/>
        <a:p>
          <a:endParaRPr lang="pt-BR"/>
        </a:p>
      </dgm:t>
    </dgm:pt>
    <dgm:pt modelId="{A5032B78-13EE-42AB-B4E8-9B072825303B}" type="pres">
      <dgm:prSet presAssocID="{BBBB1728-6DFE-4D1D-9679-8BF7DC117E09}" presName="Name21" presStyleCnt="0"/>
      <dgm:spPr/>
    </dgm:pt>
    <dgm:pt modelId="{6BE1DFB5-2E63-4F3E-9F5A-77F530F8578E}" type="pres">
      <dgm:prSet presAssocID="{BBBB1728-6DFE-4D1D-9679-8BF7DC117E09}" presName="level2Shape" presStyleLbl="node2" presStyleIdx="1" presStyleCnt="5"/>
      <dgm:spPr/>
      <dgm:t>
        <a:bodyPr/>
        <a:lstStyle/>
        <a:p>
          <a:endParaRPr lang="pt-BR"/>
        </a:p>
      </dgm:t>
    </dgm:pt>
    <dgm:pt modelId="{8E3ED472-D194-408E-A81F-B47932314060}" type="pres">
      <dgm:prSet presAssocID="{BBBB1728-6DFE-4D1D-9679-8BF7DC117E09}" presName="hierChild3" presStyleCnt="0"/>
      <dgm:spPr/>
    </dgm:pt>
    <dgm:pt modelId="{74D3F068-7574-41CC-AD82-D6F50A8105FF}" type="pres">
      <dgm:prSet presAssocID="{01F972F3-1537-42A1-836A-2867DB903A2C}" presName="Name19" presStyleLbl="parChTrans1D3" presStyleIdx="1" presStyleCnt="5"/>
      <dgm:spPr/>
      <dgm:t>
        <a:bodyPr/>
        <a:lstStyle/>
        <a:p>
          <a:endParaRPr lang="pt-BR"/>
        </a:p>
      </dgm:t>
    </dgm:pt>
    <dgm:pt modelId="{F0313D47-8486-479C-9CCB-28C692C6ED51}" type="pres">
      <dgm:prSet presAssocID="{3E88CC9E-5111-4ED4-B2E2-68FEF11D41AD}" presName="Name21" presStyleCnt="0"/>
      <dgm:spPr/>
    </dgm:pt>
    <dgm:pt modelId="{04F16E1B-21E2-45E7-ACFF-7FFCFC0B5A7D}" type="pres">
      <dgm:prSet presAssocID="{3E88CC9E-5111-4ED4-B2E2-68FEF11D41AD}" presName="level2Shape" presStyleLbl="node3" presStyleIdx="1" presStyleCnt="5"/>
      <dgm:spPr/>
      <dgm:t>
        <a:bodyPr/>
        <a:lstStyle/>
        <a:p>
          <a:endParaRPr lang="pt-BR"/>
        </a:p>
      </dgm:t>
    </dgm:pt>
    <dgm:pt modelId="{71B06AFF-DF04-4249-929C-C9E037959803}" type="pres">
      <dgm:prSet presAssocID="{3E88CC9E-5111-4ED4-B2E2-68FEF11D41AD}" presName="hierChild3" presStyleCnt="0"/>
      <dgm:spPr/>
    </dgm:pt>
    <dgm:pt modelId="{9B55CDA0-6E4C-4392-9CC8-0DB93B857148}" type="pres">
      <dgm:prSet presAssocID="{D12BE05F-AD58-47C5-A278-7D4D18C60472}" presName="Name19" presStyleLbl="parChTrans1D2" presStyleIdx="2" presStyleCnt="5"/>
      <dgm:spPr/>
      <dgm:t>
        <a:bodyPr/>
        <a:lstStyle/>
        <a:p>
          <a:endParaRPr lang="pt-BR"/>
        </a:p>
      </dgm:t>
    </dgm:pt>
    <dgm:pt modelId="{26449356-6E66-46D9-B137-BE389EFFD13C}" type="pres">
      <dgm:prSet presAssocID="{588CADA8-1AAA-4BEC-A06F-576B66256650}" presName="Name21" presStyleCnt="0"/>
      <dgm:spPr/>
    </dgm:pt>
    <dgm:pt modelId="{D5AE80A1-019D-4CD4-9D24-038D36347970}" type="pres">
      <dgm:prSet presAssocID="{588CADA8-1AAA-4BEC-A06F-576B66256650}" presName="level2Shape" presStyleLbl="node2" presStyleIdx="2" presStyleCnt="5"/>
      <dgm:spPr/>
      <dgm:t>
        <a:bodyPr/>
        <a:lstStyle/>
        <a:p>
          <a:endParaRPr lang="pt-BR"/>
        </a:p>
      </dgm:t>
    </dgm:pt>
    <dgm:pt modelId="{50F1ED83-D232-4EBF-BCD3-AF0BC656F6E3}" type="pres">
      <dgm:prSet presAssocID="{588CADA8-1AAA-4BEC-A06F-576B66256650}" presName="hierChild3" presStyleCnt="0"/>
      <dgm:spPr/>
    </dgm:pt>
    <dgm:pt modelId="{E42ECC1F-2F72-40E5-AFC7-3A852E5282FD}" type="pres">
      <dgm:prSet presAssocID="{8E08EA43-E1EC-4CA0-8C60-1704DBCDE4B4}" presName="Name19" presStyleLbl="parChTrans1D2" presStyleIdx="3" presStyleCnt="5"/>
      <dgm:spPr/>
      <dgm:t>
        <a:bodyPr/>
        <a:lstStyle/>
        <a:p>
          <a:endParaRPr lang="pt-BR"/>
        </a:p>
      </dgm:t>
    </dgm:pt>
    <dgm:pt modelId="{D59E4DDE-75C7-428E-A59C-9C6818B51811}" type="pres">
      <dgm:prSet presAssocID="{7AE07A1D-BBFD-462C-A4F8-9A677D9B80A6}" presName="Name21" presStyleCnt="0"/>
      <dgm:spPr/>
    </dgm:pt>
    <dgm:pt modelId="{9ED74F0D-BA32-4D40-9026-20FAB0CA2D31}" type="pres">
      <dgm:prSet presAssocID="{7AE07A1D-BBFD-462C-A4F8-9A677D9B80A6}" presName="level2Shape" presStyleLbl="node2" presStyleIdx="3" presStyleCnt="5"/>
      <dgm:spPr/>
      <dgm:t>
        <a:bodyPr/>
        <a:lstStyle/>
        <a:p>
          <a:endParaRPr lang="pt-BR"/>
        </a:p>
      </dgm:t>
    </dgm:pt>
    <dgm:pt modelId="{6808375A-D13C-4433-AFC9-FFAE4516D9F5}" type="pres">
      <dgm:prSet presAssocID="{7AE07A1D-BBFD-462C-A4F8-9A677D9B80A6}" presName="hierChild3" presStyleCnt="0"/>
      <dgm:spPr/>
    </dgm:pt>
    <dgm:pt modelId="{B965CC28-47F6-47B7-84F7-4A1EAE5E6484}" type="pres">
      <dgm:prSet presAssocID="{ACE5A2D7-292B-488F-8E0A-59C5A45FA491}" presName="Name19" presStyleLbl="parChTrans1D3" presStyleIdx="2" presStyleCnt="5"/>
      <dgm:spPr/>
      <dgm:t>
        <a:bodyPr/>
        <a:lstStyle/>
        <a:p>
          <a:endParaRPr lang="pt-BR"/>
        </a:p>
      </dgm:t>
    </dgm:pt>
    <dgm:pt modelId="{2EC5887E-1CD5-43E3-A100-EDC101AC7B94}" type="pres">
      <dgm:prSet presAssocID="{36F2FAE2-4AD9-4D10-9366-16B1BF7D6866}" presName="Name21" presStyleCnt="0"/>
      <dgm:spPr/>
    </dgm:pt>
    <dgm:pt modelId="{E1DDC6E6-924A-41F8-B4ED-F9FBF2588E37}" type="pres">
      <dgm:prSet presAssocID="{36F2FAE2-4AD9-4D10-9366-16B1BF7D6866}" presName="level2Shape" presStyleLbl="node3" presStyleIdx="2" presStyleCnt="5"/>
      <dgm:spPr/>
      <dgm:t>
        <a:bodyPr/>
        <a:lstStyle/>
        <a:p>
          <a:endParaRPr lang="pt-BR"/>
        </a:p>
      </dgm:t>
    </dgm:pt>
    <dgm:pt modelId="{48D386C5-0575-4930-807F-4A937BB15267}" type="pres">
      <dgm:prSet presAssocID="{36F2FAE2-4AD9-4D10-9366-16B1BF7D6866}" presName="hierChild3" presStyleCnt="0"/>
      <dgm:spPr/>
    </dgm:pt>
    <dgm:pt modelId="{FD83ACEA-5562-4645-80FE-262843988FC2}" type="pres">
      <dgm:prSet presAssocID="{5010A05A-BDAA-4A61-B46E-354668FE82C4}" presName="Name19" presStyleLbl="parChTrans1D3" presStyleIdx="3" presStyleCnt="5"/>
      <dgm:spPr/>
      <dgm:t>
        <a:bodyPr/>
        <a:lstStyle/>
        <a:p>
          <a:endParaRPr lang="pt-BR"/>
        </a:p>
      </dgm:t>
    </dgm:pt>
    <dgm:pt modelId="{42841F1C-BEDA-4366-9930-FAD9D9FDA632}" type="pres">
      <dgm:prSet presAssocID="{EC321752-87F2-46F0-8EEC-C5F2110ABB57}" presName="Name21" presStyleCnt="0"/>
      <dgm:spPr/>
    </dgm:pt>
    <dgm:pt modelId="{9D2EF9AC-73FF-4F00-AFC2-B4E2DFC48EE3}" type="pres">
      <dgm:prSet presAssocID="{EC321752-87F2-46F0-8EEC-C5F2110ABB57}" presName="level2Shape" presStyleLbl="node3" presStyleIdx="3" presStyleCnt="5"/>
      <dgm:spPr/>
      <dgm:t>
        <a:bodyPr/>
        <a:lstStyle/>
        <a:p>
          <a:endParaRPr lang="pt-BR"/>
        </a:p>
      </dgm:t>
    </dgm:pt>
    <dgm:pt modelId="{2026166C-F579-4FC1-B7A9-7C0529BD804F}" type="pres">
      <dgm:prSet presAssocID="{EC321752-87F2-46F0-8EEC-C5F2110ABB57}" presName="hierChild3" presStyleCnt="0"/>
      <dgm:spPr/>
    </dgm:pt>
    <dgm:pt modelId="{1260AC9D-E4DC-4C76-96D0-8686E98342C0}" type="pres">
      <dgm:prSet presAssocID="{98A0E0BE-FA74-4828-90F5-80395D191D66}" presName="Name19" presStyleLbl="parChTrans1D3" presStyleIdx="4" presStyleCnt="5"/>
      <dgm:spPr/>
      <dgm:t>
        <a:bodyPr/>
        <a:lstStyle/>
        <a:p>
          <a:endParaRPr lang="pt-BR"/>
        </a:p>
      </dgm:t>
    </dgm:pt>
    <dgm:pt modelId="{633F7A5B-0C76-4EBE-9646-C1D3A54CF51F}" type="pres">
      <dgm:prSet presAssocID="{0C22C497-8537-4EA1-8460-FF5CF63C1F2E}" presName="Name21" presStyleCnt="0"/>
      <dgm:spPr/>
    </dgm:pt>
    <dgm:pt modelId="{CF75E1A8-EC34-44FF-98D0-B52DACAB4692}" type="pres">
      <dgm:prSet presAssocID="{0C22C497-8537-4EA1-8460-FF5CF63C1F2E}" presName="level2Shape" presStyleLbl="node3" presStyleIdx="4" presStyleCnt="5"/>
      <dgm:spPr/>
      <dgm:t>
        <a:bodyPr/>
        <a:lstStyle/>
        <a:p>
          <a:endParaRPr lang="pt-BR"/>
        </a:p>
      </dgm:t>
    </dgm:pt>
    <dgm:pt modelId="{31249170-246E-4648-94F1-C1761161BB8B}" type="pres">
      <dgm:prSet presAssocID="{0C22C497-8537-4EA1-8460-FF5CF63C1F2E}" presName="hierChild3" presStyleCnt="0"/>
      <dgm:spPr/>
    </dgm:pt>
    <dgm:pt modelId="{4707C1C8-1371-4A0D-9721-60A0F5F0D0FB}" type="pres">
      <dgm:prSet presAssocID="{EF8F6FAF-73E9-4321-A0AE-399EE669BDA5}" presName="Name19" presStyleLbl="parChTrans1D2" presStyleIdx="4" presStyleCnt="5"/>
      <dgm:spPr/>
      <dgm:t>
        <a:bodyPr/>
        <a:lstStyle/>
        <a:p>
          <a:endParaRPr lang="pt-BR"/>
        </a:p>
      </dgm:t>
    </dgm:pt>
    <dgm:pt modelId="{2EA8DF10-72EE-44EA-B349-20C46E8200D8}" type="pres">
      <dgm:prSet presAssocID="{C8B80635-E9A3-48B9-A1C3-C60469E6083A}" presName="Name21" presStyleCnt="0"/>
      <dgm:spPr/>
    </dgm:pt>
    <dgm:pt modelId="{8CD3C90B-B756-4FF2-A2DF-A4D829360B59}" type="pres">
      <dgm:prSet presAssocID="{C8B80635-E9A3-48B9-A1C3-C60469E6083A}" presName="level2Shape" presStyleLbl="node2" presStyleIdx="4" presStyleCnt="5"/>
      <dgm:spPr/>
      <dgm:t>
        <a:bodyPr/>
        <a:lstStyle/>
        <a:p>
          <a:endParaRPr lang="pt-BR"/>
        </a:p>
      </dgm:t>
    </dgm:pt>
    <dgm:pt modelId="{7D047028-805D-45BF-817B-71037BC4F845}" type="pres">
      <dgm:prSet presAssocID="{C8B80635-E9A3-48B9-A1C3-C60469E6083A}" presName="hierChild3" presStyleCnt="0"/>
      <dgm:spPr/>
    </dgm:pt>
    <dgm:pt modelId="{579D663B-291A-4B27-B8CD-39E6E2D9BF4B}" type="pres">
      <dgm:prSet presAssocID="{A915536B-1581-4C5D-A864-1D0F3E60AB87}" presName="bgShapesFlow" presStyleCnt="0"/>
      <dgm:spPr/>
    </dgm:pt>
  </dgm:ptLst>
  <dgm:cxnLst>
    <dgm:cxn modelId="{433F0E90-4786-44F4-8ACC-6FE5D27F4A18}" srcId="{7AE07A1D-BBFD-462C-A4F8-9A677D9B80A6}" destId="{0C22C497-8537-4EA1-8460-FF5CF63C1F2E}" srcOrd="2" destOrd="0" parTransId="{98A0E0BE-FA74-4828-90F5-80395D191D66}" sibTransId="{00442E06-33D5-48B6-B21E-4A0D8BA8ADD3}"/>
    <dgm:cxn modelId="{CAE1032D-B3AE-4E10-84C9-12FC49F8EABB}" srcId="{33FEFD5E-F80E-4EA4-B510-AE7B99474D38}" destId="{3204D13D-DB2D-46A5-9634-7DC738C59914}" srcOrd="0" destOrd="0" parTransId="{CCC78768-E7D5-495C-B9FA-F5055A004707}" sibTransId="{1247BE61-3E57-4786-B984-F11F17D0A383}"/>
    <dgm:cxn modelId="{497BB1BB-E727-41B7-B910-741C6916E769}" type="presOf" srcId="{33FEFD5E-F80E-4EA4-B510-AE7B99474D38}" destId="{92D0B1C2-2E8E-45C9-8867-4446D16F4DC8}" srcOrd="0" destOrd="0" presId="urn:microsoft.com/office/officeart/2005/8/layout/hierarchy6"/>
    <dgm:cxn modelId="{8D1C57F6-CB19-4B82-9A9B-5790D1886B7E}" srcId="{A915536B-1581-4C5D-A864-1D0F3E60AB87}" destId="{33FEFD5E-F80E-4EA4-B510-AE7B99474D38}" srcOrd="0" destOrd="0" parTransId="{07BECFED-D952-4B5E-8F18-2932641CB01E}" sibTransId="{C28C456E-29E6-4230-A206-23CA080BE9C1}"/>
    <dgm:cxn modelId="{8C5D5DBF-8599-49B4-A4B2-8BABAE8D2041}" srcId="{33FEFD5E-F80E-4EA4-B510-AE7B99474D38}" destId="{7AE07A1D-BBFD-462C-A4F8-9A677D9B80A6}" srcOrd="3" destOrd="0" parTransId="{8E08EA43-E1EC-4CA0-8C60-1704DBCDE4B4}" sibTransId="{B6E9ADBF-C83E-4888-9437-09DFED6717A3}"/>
    <dgm:cxn modelId="{F210EACE-3C2E-4844-BA5C-AF46C9E25389}" type="presOf" srcId="{A915536B-1581-4C5D-A864-1D0F3E60AB87}" destId="{E4C25F84-8AD3-4908-960D-3604C9F43D55}" srcOrd="0" destOrd="0" presId="urn:microsoft.com/office/officeart/2005/8/layout/hierarchy6"/>
    <dgm:cxn modelId="{2D9199DD-AE3B-4526-B0A0-9044BF1B4163}" srcId="{BBBB1728-6DFE-4D1D-9679-8BF7DC117E09}" destId="{3E88CC9E-5111-4ED4-B2E2-68FEF11D41AD}" srcOrd="0" destOrd="0" parTransId="{01F972F3-1537-42A1-836A-2867DB903A2C}" sibTransId="{21FBF228-B92C-4935-ACD2-49DC2C8BA5E0}"/>
    <dgm:cxn modelId="{92D47CFC-7F13-4D87-BD6D-7A8E3E7F521F}" type="presOf" srcId="{D12BE05F-AD58-47C5-A278-7D4D18C60472}" destId="{9B55CDA0-6E4C-4392-9CC8-0DB93B857148}" srcOrd="0" destOrd="0" presId="urn:microsoft.com/office/officeart/2005/8/layout/hierarchy6"/>
    <dgm:cxn modelId="{FEA29DF6-B39D-4B94-8E62-98D66DE85DC7}" type="presOf" srcId="{ACE5A2D7-292B-488F-8E0A-59C5A45FA491}" destId="{B965CC28-47F6-47B7-84F7-4A1EAE5E6484}" srcOrd="0" destOrd="0" presId="urn:microsoft.com/office/officeart/2005/8/layout/hierarchy6"/>
    <dgm:cxn modelId="{0C38CAB4-CB3A-473E-BF42-FFB10D87C949}" type="presOf" srcId="{588CADA8-1AAA-4BEC-A06F-576B66256650}" destId="{D5AE80A1-019D-4CD4-9D24-038D36347970}" srcOrd="0" destOrd="0" presId="urn:microsoft.com/office/officeart/2005/8/layout/hierarchy6"/>
    <dgm:cxn modelId="{3AB2392B-548E-442B-B670-1E89048DA5FC}" type="presOf" srcId="{CCC78768-E7D5-495C-B9FA-F5055A004707}" destId="{FD63FCBF-A605-4BD0-8035-C3ABB06DB9B3}" srcOrd="0" destOrd="0" presId="urn:microsoft.com/office/officeart/2005/8/layout/hierarchy6"/>
    <dgm:cxn modelId="{EC473C71-6ED0-468A-B4BE-9BDE78BF406C}" srcId="{33FEFD5E-F80E-4EA4-B510-AE7B99474D38}" destId="{588CADA8-1AAA-4BEC-A06F-576B66256650}" srcOrd="2" destOrd="0" parTransId="{D12BE05F-AD58-47C5-A278-7D4D18C60472}" sibTransId="{D3AEC518-DAC9-420D-BA16-C61EA37F6332}"/>
    <dgm:cxn modelId="{838B36A5-344D-41EB-A621-AF504CC7878B}" type="presOf" srcId="{EF8F6FAF-73E9-4321-A0AE-399EE669BDA5}" destId="{4707C1C8-1371-4A0D-9721-60A0F5F0D0FB}" srcOrd="0" destOrd="0" presId="urn:microsoft.com/office/officeart/2005/8/layout/hierarchy6"/>
    <dgm:cxn modelId="{9AC8C15F-5BFF-4E5F-9B63-AFECB43BC98E}" type="presOf" srcId="{60214481-132F-40E4-B8C8-1B166E397835}" destId="{B52BE97A-26C7-4FAC-97EC-9524F3A7DE65}" srcOrd="0" destOrd="0" presId="urn:microsoft.com/office/officeart/2005/8/layout/hierarchy6"/>
    <dgm:cxn modelId="{55510992-B33D-43EB-A420-B4347E050318}" type="presOf" srcId="{3E88CC9E-5111-4ED4-B2E2-68FEF11D41AD}" destId="{04F16E1B-21E2-45E7-ACFF-7FFCFC0B5A7D}" srcOrd="0" destOrd="0" presId="urn:microsoft.com/office/officeart/2005/8/layout/hierarchy6"/>
    <dgm:cxn modelId="{1A7BA2E9-660B-49E9-8E15-73CD1306D6F8}" srcId="{33FEFD5E-F80E-4EA4-B510-AE7B99474D38}" destId="{BBBB1728-6DFE-4D1D-9679-8BF7DC117E09}" srcOrd="1" destOrd="0" parTransId="{60214481-132F-40E4-B8C8-1B166E397835}" sibTransId="{394F73DD-E468-44BC-9031-80A21A00DF15}"/>
    <dgm:cxn modelId="{D9543322-A252-4C94-9272-ECA7337C55B1}" type="presOf" srcId="{D62F99D1-95DD-41E9-8AEB-F581803F038B}" destId="{34EC441A-5CAD-44FC-B2F4-4A0B880FEA2E}" srcOrd="0" destOrd="0" presId="urn:microsoft.com/office/officeart/2005/8/layout/hierarchy6"/>
    <dgm:cxn modelId="{18324224-1C94-4785-AE10-EE618543F1F2}" type="presOf" srcId="{7AE07A1D-BBFD-462C-A4F8-9A677D9B80A6}" destId="{9ED74F0D-BA32-4D40-9026-20FAB0CA2D31}" srcOrd="0" destOrd="0" presId="urn:microsoft.com/office/officeart/2005/8/layout/hierarchy6"/>
    <dgm:cxn modelId="{572A6180-7387-4E99-9F9C-ABAF25D2A2A2}" type="presOf" srcId="{EC321752-87F2-46F0-8EEC-C5F2110ABB57}" destId="{9D2EF9AC-73FF-4F00-AFC2-B4E2DFC48EE3}" srcOrd="0" destOrd="0" presId="urn:microsoft.com/office/officeart/2005/8/layout/hierarchy6"/>
    <dgm:cxn modelId="{34637288-675A-4672-A136-186029C03FBF}" type="presOf" srcId="{8E08EA43-E1EC-4CA0-8C60-1704DBCDE4B4}" destId="{E42ECC1F-2F72-40E5-AFC7-3A852E5282FD}" srcOrd="0" destOrd="0" presId="urn:microsoft.com/office/officeart/2005/8/layout/hierarchy6"/>
    <dgm:cxn modelId="{0BE3783E-7FAD-4535-B46F-969A284FF295}" type="presOf" srcId="{3204D13D-DB2D-46A5-9634-7DC738C59914}" destId="{C1BA8FA6-29A3-481D-A675-30CB53DA2A75}" srcOrd="0" destOrd="0" presId="urn:microsoft.com/office/officeart/2005/8/layout/hierarchy6"/>
    <dgm:cxn modelId="{FCBC017C-2D4B-4CD2-B5F0-19E77025A7BD}" type="presOf" srcId="{01F972F3-1537-42A1-836A-2867DB903A2C}" destId="{74D3F068-7574-41CC-AD82-D6F50A8105FF}" srcOrd="0" destOrd="0" presId="urn:microsoft.com/office/officeart/2005/8/layout/hierarchy6"/>
    <dgm:cxn modelId="{75088823-74E1-4445-86A5-95798EE9B36F}" type="presOf" srcId="{C8B80635-E9A3-48B9-A1C3-C60469E6083A}" destId="{8CD3C90B-B756-4FF2-A2DF-A4D829360B59}" srcOrd="0" destOrd="0" presId="urn:microsoft.com/office/officeart/2005/8/layout/hierarchy6"/>
    <dgm:cxn modelId="{B7AB8E43-822D-4268-B0B2-5E373582E0BB}" srcId="{3204D13D-DB2D-46A5-9634-7DC738C59914}" destId="{A83DE975-EFE5-4A6A-B218-723A2EC273B2}" srcOrd="0" destOrd="0" parTransId="{D62F99D1-95DD-41E9-8AEB-F581803F038B}" sibTransId="{717D987D-1BAC-45B8-AFE6-1B8915E3A9D7}"/>
    <dgm:cxn modelId="{0A311900-3453-4B07-A939-8E337D4FEA03}" type="presOf" srcId="{36F2FAE2-4AD9-4D10-9366-16B1BF7D6866}" destId="{E1DDC6E6-924A-41F8-B4ED-F9FBF2588E37}" srcOrd="0" destOrd="0" presId="urn:microsoft.com/office/officeart/2005/8/layout/hierarchy6"/>
    <dgm:cxn modelId="{DE7E5D54-4B19-474E-A8AC-4A530E1D0B62}" type="presOf" srcId="{BBBB1728-6DFE-4D1D-9679-8BF7DC117E09}" destId="{6BE1DFB5-2E63-4F3E-9F5A-77F530F8578E}" srcOrd="0" destOrd="0" presId="urn:microsoft.com/office/officeart/2005/8/layout/hierarchy6"/>
    <dgm:cxn modelId="{04597497-AA99-4103-A082-04410B294BE7}" srcId="{33FEFD5E-F80E-4EA4-B510-AE7B99474D38}" destId="{C8B80635-E9A3-48B9-A1C3-C60469E6083A}" srcOrd="4" destOrd="0" parTransId="{EF8F6FAF-73E9-4321-A0AE-399EE669BDA5}" sibTransId="{17A14622-47EA-4F3D-A635-8F96827734DC}"/>
    <dgm:cxn modelId="{06382908-16F6-49CC-AECA-257DAB3EF82A}" type="presOf" srcId="{A83DE975-EFE5-4A6A-B218-723A2EC273B2}" destId="{DF0F390D-4B22-4210-A131-544E9FF395F6}" srcOrd="0" destOrd="0" presId="urn:microsoft.com/office/officeart/2005/8/layout/hierarchy6"/>
    <dgm:cxn modelId="{09D1221E-B594-44F2-BEEB-F74D20407E97}" type="presOf" srcId="{5010A05A-BDAA-4A61-B46E-354668FE82C4}" destId="{FD83ACEA-5562-4645-80FE-262843988FC2}" srcOrd="0" destOrd="0" presId="urn:microsoft.com/office/officeart/2005/8/layout/hierarchy6"/>
    <dgm:cxn modelId="{0CE232A2-9897-44CF-B5A8-24D31437B09B}" srcId="{7AE07A1D-BBFD-462C-A4F8-9A677D9B80A6}" destId="{36F2FAE2-4AD9-4D10-9366-16B1BF7D6866}" srcOrd="0" destOrd="0" parTransId="{ACE5A2D7-292B-488F-8E0A-59C5A45FA491}" sibTransId="{FC6A902C-5C15-4AEC-B863-CD5645641275}"/>
    <dgm:cxn modelId="{7C0B7E78-A674-491C-BDFF-924B73F39FF4}" type="presOf" srcId="{98A0E0BE-FA74-4828-90F5-80395D191D66}" destId="{1260AC9D-E4DC-4C76-96D0-8686E98342C0}" srcOrd="0" destOrd="0" presId="urn:microsoft.com/office/officeart/2005/8/layout/hierarchy6"/>
    <dgm:cxn modelId="{6DCA9B0A-EA1E-46E9-893B-2C378BC3FBB9}" srcId="{7AE07A1D-BBFD-462C-A4F8-9A677D9B80A6}" destId="{EC321752-87F2-46F0-8EEC-C5F2110ABB57}" srcOrd="1" destOrd="0" parTransId="{5010A05A-BDAA-4A61-B46E-354668FE82C4}" sibTransId="{C0FC1060-F557-456A-BF55-C571B130F6C3}"/>
    <dgm:cxn modelId="{D46E8F11-BE9A-438E-8499-A55F61E12C79}" type="presOf" srcId="{0C22C497-8537-4EA1-8460-FF5CF63C1F2E}" destId="{CF75E1A8-EC34-44FF-98D0-B52DACAB4692}" srcOrd="0" destOrd="0" presId="urn:microsoft.com/office/officeart/2005/8/layout/hierarchy6"/>
    <dgm:cxn modelId="{B617822B-399B-4B3A-9B5B-3EE9C4B6F37D}" type="presParOf" srcId="{E4C25F84-8AD3-4908-960D-3604C9F43D55}" destId="{A4BC40FF-0971-45D5-8CA1-B8F901CCD1BB}" srcOrd="0" destOrd="0" presId="urn:microsoft.com/office/officeart/2005/8/layout/hierarchy6"/>
    <dgm:cxn modelId="{EDF26AD6-2A8D-4CFC-96F9-8480872AE942}" type="presParOf" srcId="{A4BC40FF-0971-45D5-8CA1-B8F901CCD1BB}" destId="{E80E2F75-0E51-44EF-AD65-C6652665722D}" srcOrd="0" destOrd="0" presId="urn:microsoft.com/office/officeart/2005/8/layout/hierarchy6"/>
    <dgm:cxn modelId="{2EF0BD94-D421-4F4C-9A31-0FBEB3B8681B}" type="presParOf" srcId="{E80E2F75-0E51-44EF-AD65-C6652665722D}" destId="{C9C5A169-0FE9-4FF6-84F6-148AD3D992EC}" srcOrd="0" destOrd="0" presId="urn:microsoft.com/office/officeart/2005/8/layout/hierarchy6"/>
    <dgm:cxn modelId="{725A90A2-7FD3-46CF-892F-55F39A7ADE39}" type="presParOf" srcId="{C9C5A169-0FE9-4FF6-84F6-148AD3D992EC}" destId="{92D0B1C2-2E8E-45C9-8867-4446D16F4DC8}" srcOrd="0" destOrd="0" presId="urn:microsoft.com/office/officeart/2005/8/layout/hierarchy6"/>
    <dgm:cxn modelId="{003D5787-5222-4D0B-9686-DCB510AC5D4C}" type="presParOf" srcId="{C9C5A169-0FE9-4FF6-84F6-148AD3D992EC}" destId="{0E897E1D-CCF8-4353-9054-8794C2D6FF75}" srcOrd="1" destOrd="0" presId="urn:microsoft.com/office/officeart/2005/8/layout/hierarchy6"/>
    <dgm:cxn modelId="{9CA8A5DB-772C-4008-B8EC-0971D9E8DE1F}" type="presParOf" srcId="{0E897E1D-CCF8-4353-9054-8794C2D6FF75}" destId="{FD63FCBF-A605-4BD0-8035-C3ABB06DB9B3}" srcOrd="0" destOrd="0" presId="urn:microsoft.com/office/officeart/2005/8/layout/hierarchy6"/>
    <dgm:cxn modelId="{BA06BC56-042E-491E-9749-4F8DEFCEBA71}" type="presParOf" srcId="{0E897E1D-CCF8-4353-9054-8794C2D6FF75}" destId="{0FFC6911-70FF-407B-A129-03F27BDF11DF}" srcOrd="1" destOrd="0" presId="urn:microsoft.com/office/officeart/2005/8/layout/hierarchy6"/>
    <dgm:cxn modelId="{AE181E94-6EAE-4D30-AB22-3292FCC9650B}" type="presParOf" srcId="{0FFC6911-70FF-407B-A129-03F27BDF11DF}" destId="{C1BA8FA6-29A3-481D-A675-30CB53DA2A75}" srcOrd="0" destOrd="0" presId="urn:microsoft.com/office/officeart/2005/8/layout/hierarchy6"/>
    <dgm:cxn modelId="{C77E5FAA-3E79-42E0-9211-AE07700E9F4C}" type="presParOf" srcId="{0FFC6911-70FF-407B-A129-03F27BDF11DF}" destId="{E3CE0BC9-ED4F-43C1-9B75-5CE1F2F12EC6}" srcOrd="1" destOrd="0" presId="urn:microsoft.com/office/officeart/2005/8/layout/hierarchy6"/>
    <dgm:cxn modelId="{B5C339F7-7E82-4570-9DB4-AE2242C5BDDB}" type="presParOf" srcId="{E3CE0BC9-ED4F-43C1-9B75-5CE1F2F12EC6}" destId="{34EC441A-5CAD-44FC-B2F4-4A0B880FEA2E}" srcOrd="0" destOrd="0" presId="urn:microsoft.com/office/officeart/2005/8/layout/hierarchy6"/>
    <dgm:cxn modelId="{5B4EDFCC-8452-466E-B3FF-AF8C6FA5BFB4}" type="presParOf" srcId="{E3CE0BC9-ED4F-43C1-9B75-5CE1F2F12EC6}" destId="{C7010A29-E61A-4B2F-B42D-F485AC7326CE}" srcOrd="1" destOrd="0" presId="urn:microsoft.com/office/officeart/2005/8/layout/hierarchy6"/>
    <dgm:cxn modelId="{06119876-A489-46D5-A24D-D614A687D04C}" type="presParOf" srcId="{C7010A29-E61A-4B2F-B42D-F485AC7326CE}" destId="{DF0F390D-4B22-4210-A131-544E9FF395F6}" srcOrd="0" destOrd="0" presId="urn:microsoft.com/office/officeart/2005/8/layout/hierarchy6"/>
    <dgm:cxn modelId="{B0AFAB99-FD30-4E8D-A42C-DBF32E27CC21}" type="presParOf" srcId="{C7010A29-E61A-4B2F-B42D-F485AC7326CE}" destId="{2D5ABD7F-7CA9-4251-8DC6-1C7B2845F0CF}" srcOrd="1" destOrd="0" presId="urn:microsoft.com/office/officeart/2005/8/layout/hierarchy6"/>
    <dgm:cxn modelId="{260870CE-E899-44A6-9813-6578CEA801FE}" type="presParOf" srcId="{0E897E1D-CCF8-4353-9054-8794C2D6FF75}" destId="{B52BE97A-26C7-4FAC-97EC-9524F3A7DE65}" srcOrd="2" destOrd="0" presId="urn:microsoft.com/office/officeart/2005/8/layout/hierarchy6"/>
    <dgm:cxn modelId="{A510081C-3143-4603-A67A-93F56458E453}" type="presParOf" srcId="{0E897E1D-CCF8-4353-9054-8794C2D6FF75}" destId="{A5032B78-13EE-42AB-B4E8-9B072825303B}" srcOrd="3" destOrd="0" presId="urn:microsoft.com/office/officeart/2005/8/layout/hierarchy6"/>
    <dgm:cxn modelId="{D139AE22-6C5B-4F3D-BAD9-5E6129FBB5DD}" type="presParOf" srcId="{A5032B78-13EE-42AB-B4E8-9B072825303B}" destId="{6BE1DFB5-2E63-4F3E-9F5A-77F530F8578E}" srcOrd="0" destOrd="0" presId="urn:microsoft.com/office/officeart/2005/8/layout/hierarchy6"/>
    <dgm:cxn modelId="{905203CA-34B5-40BF-97C9-47EEE951FD67}" type="presParOf" srcId="{A5032B78-13EE-42AB-B4E8-9B072825303B}" destId="{8E3ED472-D194-408E-A81F-B47932314060}" srcOrd="1" destOrd="0" presId="urn:microsoft.com/office/officeart/2005/8/layout/hierarchy6"/>
    <dgm:cxn modelId="{538C513E-A469-4CE6-9974-4B790FE30908}" type="presParOf" srcId="{8E3ED472-D194-408E-A81F-B47932314060}" destId="{74D3F068-7574-41CC-AD82-D6F50A8105FF}" srcOrd="0" destOrd="0" presId="urn:microsoft.com/office/officeart/2005/8/layout/hierarchy6"/>
    <dgm:cxn modelId="{12F34E43-294A-42F2-8417-3911E4A09E2E}" type="presParOf" srcId="{8E3ED472-D194-408E-A81F-B47932314060}" destId="{F0313D47-8486-479C-9CCB-28C692C6ED51}" srcOrd="1" destOrd="0" presId="urn:microsoft.com/office/officeart/2005/8/layout/hierarchy6"/>
    <dgm:cxn modelId="{86ACC5EB-0DE0-4148-9966-279BA03B65E7}" type="presParOf" srcId="{F0313D47-8486-479C-9CCB-28C692C6ED51}" destId="{04F16E1B-21E2-45E7-ACFF-7FFCFC0B5A7D}" srcOrd="0" destOrd="0" presId="urn:microsoft.com/office/officeart/2005/8/layout/hierarchy6"/>
    <dgm:cxn modelId="{1CD008D3-4C6A-42D7-A085-420552C9A63F}" type="presParOf" srcId="{F0313D47-8486-479C-9CCB-28C692C6ED51}" destId="{71B06AFF-DF04-4249-929C-C9E037959803}" srcOrd="1" destOrd="0" presId="urn:microsoft.com/office/officeart/2005/8/layout/hierarchy6"/>
    <dgm:cxn modelId="{72B139C3-AF1E-45E7-8E9E-7DBCE6114E7B}" type="presParOf" srcId="{0E897E1D-CCF8-4353-9054-8794C2D6FF75}" destId="{9B55CDA0-6E4C-4392-9CC8-0DB93B857148}" srcOrd="4" destOrd="0" presId="urn:microsoft.com/office/officeart/2005/8/layout/hierarchy6"/>
    <dgm:cxn modelId="{63C27DD3-D1D8-445E-BFDB-0F04155D4D73}" type="presParOf" srcId="{0E897E1D-CCF8-4353-9054-8794C2D6FF75}" destId="{26449356-6E66-46D9-B137-BE389EFFD13C}" srcOrd="5" destOrd="0" presId="urn:microsoft.com/office/officeart/2005/8/layout/hierarchy6"/>
    <dgm:cxn modelId="{286CB2D7-6772-49F8-BACF-2B8B2E951F31}" type="presParOf" srcId="{26449356-6E66-46D9-B137-BE389EFFD13C}" destId="{D5AE80A1-019D-4CD4-9D24-038D36347970}" srcOrd="0" destOrd="0" presId="urn:microsoft.com/office/officeart/2005/8/layout/hierarchy6"/>
    <dgm:cxn modelId="{BFAA907A-30AB-4932-BC14-6F2EEE9D2371}" type="presParOf" srcId="{26449356-6E66-46D9-B137-BE389EFFD13C}" destId="{50F1ED83-D232-4EBF-BCD3-AF0BC656F6E3}" srcOrd="1" destOrd="0" presId="urn:microsoft.com/office/officeart/2005/8/layout/hierarchy6"/>
    <dgm:cxn modelId="{C824CB86-22D6-4D67-8819-101D71AC647D}" type="presParOf" srcId="{0E897E1D-CCF8-4353-9054-8794C2D6FF75}" destId="{E42ECC1F-2F72-40E5-AFC7-3A852E5282FD}" srcOrd="6" destOrd="0" presId="urn:microsoft.com/office/officeart/2005/8/layout/hierarchy6"/>
    <dgm:cxn modelId="{89BC670D-A135-4B4B-ADDD-4C52AFBF9A50}" type="presParOf" srcId="{0E897E1D-CCF8-4353-9054-8794C2D6FF75}" destId="{D59E4DDE-75C7-428E-A59C-9C6818B51811}" srcOrd="7" destOrd="0" presId="urn:microsoft.com/office/officeart/2005/8/layout/hierarchy6"/>
    <dgm:cxn modelId="{A6A02B4F-C066-4BE4-8998-C2DED49C4BC7}" type="presParOf" srcId="{D59E4DDE-75C7-428E-A59C-9C6818B51811}" destId="{9ED74F0D-BA32-4D40-9026-20FAB0CA2D31}" srcOrd="0" destOrd="0" presId="urn:microsoft.com/office/officeart/2005/8/layout/hierarchy6"/>
    <dgm:cxn modelId="{80C09CC4-E6D3-4E0B-9A19-107F6502B93D}" type="presParOf" srcId="{D59E4DDE-75C7-428E-A59C-9C6818B51811}" destId="{6808375A-D13C-4433-AFC9-FFAE4516D9F5}" srcOrd="1" destOrd="0" presId="urn:microsoft.com/office/officeart/2005/8/layout/hierarchy6"/>
    <dgm:cxn modelId="{E532C95B-C224-49AE-B698-199E9E87FDAD}" type="presParOf" srcId="{6808375A-D13C-4433-AFC9-FFAE4516D9F5}" destId="{B965CC28-47F6-47B7-84F7-4A1EAE5E6484}" srcOrd="0" destOrd="0" presId="urn:microsoft.com/office/officeart/2005/8/layout/hierarchy6"/>
    <dgm:cxn modelId="{0721FF5B-6EBF-49AB-944F-0DA4F58FEB7C}" type="presParOf" srcId="{6808375A-D13C-4433-AFC9-FFAE4516D9F5}" destId="{2EC5887E-1CD5-43E3-A100-EDC101AC7B94}" srcOrd="1" destOrd="0" presId="urn:microsoft.com/office/officeart/2005/8/layout/hierarchy6"/>
    <dgm:cxn modelId="{8A2B9915-038D-47EA-B41B-5772703AA51D}" type="presParOf" srcId="{2EC5887E-1CD5-43E3-A100-EDC101AC7B94}" destId="{E1DDC6E6-924A-41F8-B4ED-F9FBF2588E37}" srcOrd="0" destOrd="0" presId="urn:microsoft.com/office/officeart/2005/8/layout/hierarchy6"/>
    <dgm:cxn modelId="{5F486D84-73A5-4EC4-9166-36BC958F4C4B}" type="presParOf" srcId="{2EC5887E-1CD5-43E3-A100-EDC101AC7B94}" destId="{48D386C5-0575-4930-807F-4A937BB15267}" srcOrd="1" destOrd="0" presId="urn:microsoft.com/office/officeart/2005/8/layout/hierarchy6"/>
    <dgm:cxn modelId="{A0AD8F3A-E999-4684-A3F8-D832A6A5033A}" type="presParOf" srcId="{6808375A-D13C-4433-AFC9-FFAE4516D9F5}" destId="{FD83ACEA-5562-4645-80FE-262843988FC2}" srcOrd="2" destOrd="0" presId="urn:microsoft.com/office/officeart/2005/8/layout/hierarchy6"/>
    <dgm:cxn modelId="{F6547839-66E3-47C5-8572-5A61E72FE19D}" type="presParOf" srcId="{6808375A-D13C-4433-AFC9-FFAE4516D9F5}" destId="{42841F1C-BEDA-4366-9930-FAD9D9FDA632}" srcOrd="3" destOrd="0" presId="urn:microsoft.com/office/officeart/2005/8/layout/hierarchy6"/>
    <dgm:cxn modelId="{96789731-2E88-41B0-9147-F53388BB632D}" type="presParOf" srcId="{42841F1C-BEDA-4366-9930-FAD9D9FDA632}" destId="{9D2EF9AC-73FF-4F00-AFC2-B4E2DFC48EE3}" srcOrd="0" destOrd="0" presId="urn:microsoft.com/office/officeart/2005/8/layout/hierarchy6"/>
    <dgm:cxn modelId="{B310016E-FC3C-4F19-84A8-7CE69D6E0F22}" type="presParOf" srcId="{42841F1C-BEDA-4366-9930-FAD9D9FDA632}" destId="{2026166C-F579-4FC1-B7A9-7C0529BD804F}" srcOrd="1" destOrd="0" presId="urn:microsoft.com/office/officeart/2005/8/layout/hierarchy6"/>
    <dgm:cxn modelId="{72BF9EAB-7140-40FD-9A65-EA00C88E191B}" type="presParOf" srcId="{6808375A-D13C-4433-AFC9-FFAE4516D9F5}" destId="{1260AC9D-E4DC-4C76-96D0-8686E98342C0}" srcOrd="4" destOrd="0" presId="urn:microsoft.com/office/officeart/2005/8/layout/hierarchy6"/>
    <dgm:cxn modelId="{D5ED333A-D065-410B-BECD-F653DECCCBEB}" type="presParOf" srcId="{6808375A-D13C-4433-AFC9-FFAE4516D9F5}" destId="{633F7A5B-0C76-4EBE-9646-C1D3A54CF51F}" srcOrd="5" destOrd="0" presId="urn:microsoft.com/office/officeart/2005/8/layout/hierarchy6"/>
    <dgm:cxn modelId="{7F989642-3E84-45F7-ABA2-1B9DC14F6883}" type="presParOf" srcId="{633F7A5B-0C76-4EBE-9646-C1D3A54CF51F}" destId="{CF75E1A8-EC34-44FF-98D0-B52DACAB4692}" srcOrd="0" destOrd="0" presId="urn:microsoft.com/office/officeart/2005/8/layout/hierarchy6"/>
    <dgm:cxn modelId="{3B0C94AD-EE4B-4532-A2E2-B34D02321ECB}" type="presParOf" srcId="{633F7A5B-0C76-4EBE-9646-C1D3A54CF51F}" destId="{31249170-246E-4648-94F1-C1761161BB8B}" srcOrd="1" destOrd="0" presId="urn:microsoft.com/office/officeart/2005/8/layout/hierarchy6"/>
    <dgm:cxn modelId="{89F8C4A2-7972-456C-9E91-BD4AA9A263B7}" type="presParOf" srcId="{0E897E1D-CCF8-4353-9054-8794C2D6FF75}" destId="{4707C1C8-1371-4A0D-9721-60A0F5F0D0FB}" srcOrd="8" destOrd="0" presId="urn:microsoft.com/office/officeart/2005/8/layout/hierarchy6"/>
    <dgm:cxn modelId="{C7CAD632-0578-47ED-BF6A-D1ABFCF78FA0}" type="presParOf" srcId="{0E897E1D-CCF8-4353-9054-8794C2D6FF75}" destId="{2EA8DF10-72EE-44EA-B349-20C46E8200D8}" srcOrd="9" destOrd="0" presId="urn:microsoft.com/office/officeart/2005/8/layout/hierarchy6"/>
    <dgm:cxn modelId="{B14606AA-8977-4232-92CB-B2736CFA63A6}" type="presParOf" srcId="{2EA8DF10-72EE-44EA-B349-20C46E8200D8}" destId="{8CD3C90B-B756-4FF2-A2DF-A4D829360B59}" srcOrd="0" destOrd="0" presId="urn:microsoft.com/office/officeart/2005/8/layout/hierarchy6"/>
    <dgm:cxn modelId="{C057DA72-A850-438F-A9ED-BCF82D5DFDF6}" type="presParOf" srcId="{2EA8DF10-72EE-44EA-B349-20C46E8200D8}" destId="{7D047028-805D-45BF-817B-71037BC4F845}" srcOrd="1" destOrd="0" presId="urn:microsoft.com/office/officeart/2005/8/layout/hierarchy6"/>
    <dgm:cxn modelId="{4E2140F4-4906-4865-9210-7F97581ED820}" type="presParOf" srcId="{E4C25F84-8AD3-4908-960D-3604C9F43D55}" destId="{579D663B-291A-4B27-B8CD-39E6E2D9BF4B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C9CBCA-2A1B-4F4B-BC47-5A3C79C31A1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98C42EE-A332-4391-B558-D3E00335061B}">
      <dgm:prSet phldrT="[Texto]"/>
      <dgm:spPr/>
      <dgm:t>
        <a:bodyPr/>
        <a:lstStyle/>
        <a:p>
          <a:pPr algn="ctr"/>
          <a:r>
            <a:rPr lang="pt-B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Desde o século 18 é utilizado como um agente adjuvante no tratamento de choque refratário;</a:t>
          </a:r>
          <a:endParaRPr lang="pt-BR" dirty="0"/>
        </a:p>
      </dgm:t>
    </dgm:pt>
    <dgm:pt modelId="{CE58F7F1-07B7-4A32-BF79-1F3A344290C3}" type="parTrans" cxnId="{4E941830-81F5-40C7-AF40-1E6424775EE7}">
      <dgm:prSet/>
      <dgm:spPr/>
      <dgm:t>
        <a:bodyPr/>
        <a:lstStyle/>
        <a:p>
          <a:endParaRPr lang="pt-BR"/>
        </a:p>
      </dgm:t>
    </dgm:pt>
    <dgm:pt modelId="{016296C4-3703-4DBA-B8F4-698E404D2B6D}" type="sibTrans" cxnId="{4E941830-81F5-40C7-AF40-1E6424775EE7}">
      <dgm:prSet/>
      <dgm:spPr/>
      <dgm:t>
        <a:bodyPr/>
        <a:lstStyle/>
        <a:p>
          <a:endParaRPr lang="pt-BR"/>
        </a:p>
      </dgm:t>
    </dgm:pt>
    <dgm:pt modelId="{9AA70452-ACD8-4947-8F1B-8931B80935ED}">
      <dgm:prSet phldrT="[Texto]"/>
      <dgm:spPr/>
      <dgm:t>
        <a:bodyPr/>
        <a:lstStyle/>
        <a:p>
          <a:r>
            <a:rPr lang="pt-BR" dirty="0"/>
            <a:t>-</a:t>
          </a:r>
        </a:p>
      </dgm:t>
    </dgm:pt>
    <dgm:pt modelId="{C6264708-CCC2-4891-BFBA-8E0DE2CE4B1D}" type="parTrans" cxnId="{09057B33-ED9A-4816-9445-74B2462D776B}">
      <dgm:prSet/>
      <dgm:spPr/>
      <dgm:t>
        <a:bodyPr/>
        <a:lstStyle/>
        <a:p>
          <a:endParaRPr lang="pt-BR"/>
        </a:p>
      </dgm:t>
    </dgm:pt>
    <dgm:pt modelId="{840B2872-0EB0-4E2F-8B39-B41B574A2F2A}" type="sibTrans" cxnId="{09057B33-ED9A-4816-9445-74B2462D776B}">
      <dgm:prSet/>
      <dgm:spPr/>
      <dgm:t>
        <a:bodyPr/>
        <a:lstStyle/>
        <a:p>
          <a:endParaRPr lang="pt-BR"/>
        </a:p>
      </dgm:t>
    </dgm:pt>
    <dgm:pt modelId="{F58D37EC-380E-441B-AB70-B75696ED5FD3}">
      <dgm:prSet phldrT="[Texto]"/>
      <dgm:spPr/>
      <dgm:t>
        <a:bodyPr/>
        <a:lstStyle/>
        <a:p>
          <a:pPr algn="ctr"/>
          <a:r>
            <a:rPr lang="pt-B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Ele atua como um redutor de </a:t>
          </a:r>
          <a:r>
            <a:rPr lang="pt-BR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metahemoglobina</a:t>
          </a:r>
          <a:r>
            <a:rPr lang="pt-B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que é uma forma oxidada da hemoglobina que não pode transportar oxigênio;</a:t>
          </a:r>
          <a:endParaRPr lang="pt-BR" dirty="0"/>
        </a:p>
      </dgm:t>
    </dgm:pt>
    <dgm:pt modelId="{1F453832-1A38-48FA-97D5-61C9A8A56B1D}" type="parTrans" cxnId="{C5D7676D-30EF-45EF-86ED-A219D4569C55}">
      <dgm:prSet/>
      <dgm:spPr/>
      <dgm:t>
        <a:bodyPr/>
        <a:lstStyle/>
        <a:p>
          <a:endParaRPr lang="pt-BR"/>
        </a:p>
      </dgm:t>
    </dgm:pt>
    <dgm:pt modelId="{C27DA639-B2BF-45B9-99FC-DA41BB69BC99}" type="sibTrans" cxnId="{C5D7676D-30EF-45EF-86ED-A219D4569C55}">
      <dgm:prSet/>
      <dgm:spPr/>
      <dgm:t>
        <a:bodyPr/>
        <a:lstStyle/>
        <a:p>
          <a:endParaRPr lang="pt-BR"/>
        </a:p>
      </dgm:t>
    </dgm:pt>
    <dgm:pt modelId="{7DA0334D-C51E-4196-9AEC-B65C62A39E54}">
      <dgm:prSet phldrT="[Texto]"/>
      <dgm:spPr/>
      <dgm:t>
        <a:bodyPr/>
        <a:lstStyle/>
        <a:p>
          <a:r>
            <a:rPr lang="pt-BR" dirty="0"/>
            <a:t>-</a:t>
          </a:r>
        </a:p>
      </dgm:t>
    </dgm:pt>
    <dgm:pt modelId="{59DA70AB-2E2A-4A49-82F1-CC6A4D0E7945}" type="parTrans" cxnId="{9A6F8EE2-6E71-45D9-824E-FA74041C30F8}">
      <dgm:prSet/>
      <dgm:spPr/>
      <dgm:t>
        <a:bodyPr/>
        <a:lstStyle/>
        <a:p>
          <a:endParaRPr lang="pt-BR"/>
        </a:p>
      </dgm:t>
    </dgm:pt>
    <dgm:pt modelId="{C4B9CBD8-DBEB-4AB0-92EB-3CB100529937}" type="sibTrans" cxnId="{9A6F8EE2-6E71-45D9-824E-FA74041C30F8}">
      <dgm:prSet/>
      <dgm:spPr/>
      <dgm:t>
        <a:bodyPr/>
        <a:lstStyle/>
        <a:p>
          <a:endParaRPr lang="pt-BR"/>
        </a:p>
      </dgm:t>
    </dgm:pt>
    <dgm:pt modelId="{B776A103-7C48-48A7-A032-E218C4ED98E0}">
      <dgm:prSet phldrT="[Texto]"/>
      <dgm:spPr/>
      <dgm:t>
        <a:bodyPr/>
        <a:lstStyle/>
        <a:p>
          <a:pPr algn="ctr"/>
          <a:r>
            <a:rPr lang="pt-B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Ao converter a </a:t>
          </a:r>
          <a:r>
            <a:rPr lang="pt-BR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metahemoglobina</a:t>
          </a:r>
          <a:r>
            <a:rPr lang="pt-B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de volta para sua forma funcional, o azul de metileno melhora a capacidade do sangue de transportar oxigênio, ajudando, teoricamente, a melhorar a perfusão tecidual. </a:t>
          </a:r>
          <a:endParaRPr lang="pt-BR" dirty="0"/>
        </a:p>
      </dgm:t>
    </dgm:pt>
    <dgm:pt modelId="{838C9068-06F8-433D-AAAB-6A53A9C11871}" type="parTrans" cxnId="{999620AF-5A40-4C7E-BF2B-0B47ACACB2DD}">
      <dgm:prSet/>
      <dgm:spPr/>
      <dgm:t>
        <a:bodyPr/>
        <a:lstStyle/>
        <a:p>
          <a:endParaRPr lang="pt-BR"/>
        </a:p>
      </dgm:t>
    </dgm:pt>
    <dgm:pt modelId="{0EF7BA84-3E25-46A4-B827-2B026373006A}" type="sibTrans" cxnId="{999620AF-5A40-4C7E-BF2B-0B47ACACB2DD}">
      <dgm:prSet/>
      <dgm:spPr/>
      <dgm:t>
        <a:bodyPr/>
        <a:lstStyle/>
        <a:p>
          <a:endParaRPr lang="pt-BR"/>
        </a:p>
      </dgm:t>
    </dgm:pt>
    <dgm:pt modelId="{D03F3EA5-D946-4354-855B-0E50AE0FC04A}">
      <dgm:prSet phldrT="[Texto]"/>
      <dgm:spPr/>
      <dgm:t>
        <a:bodyPr/>
        <a:lstStyle/>
        <a:p>
          <a:r>
            <a:rPr lang="pt-BR" dirty="0"/>
            <a:t>-</a:t>
          </a:r>
        </a:p>
      </dgm:t>
    </dgm:pt>
    <dgm:pt modelId="{CB32E4D4-7408-405A-97FE-AFFA7A22A90B}" type="sibTrans" cxnId="{BC151505-4B1A-42BC-9AF0-C7264F6E4994}">
      <dgm:prSet/>
      <dgm:spPr/>
      <dgm:t>
        <a:bodyPr/>
        <a:lstStyle/>
        <a:p>
          <a:endParaRPr lang="pt-BR"/>
        </a:p>
      </dgm:t>
    </dgm:pt>
    <dgm:pt modelId="{5548EB0F-44C8-4BEF-98F9-AC48667C7433}" type="parTrans" cxnId="{BC151505-4B1A-42BC-9AF0-C7264F6E4994}">
      <dgm:prSet/>
      <dgm:spPr/>
      <dgm:t>
        <a:bodyPr/>
        <a:lstStyle/>
        <a:p>
          <a:endParaRPr lang="pt-BR"/>
        </a:p>
      </dgm:t>
    </dgm:pt>
    <dgm:pt modelId="{ECB4E91E-D569-44FA-B90A-457004160B3C}" type="pres">
      <dgm:prSet presAssocID="{69C9CBCA-2A1B-4F4B-BC47-5A3C79C31A1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55BE32D-7345-4C36-93C5-138ABB027B77}" type="pres">
      <dgm:prSet presAssocID="{D03F3EA5-D946-4354-855B-0E50AE0FC04A}" presName="composite" presStyleCnt="0"/>
      <dgm:spPr/>
    </dgm:pt>
    <dgm:pt modelId="{DB88A2AA-84DA-4C61-A07D-DD74071DF0B5}" type="pres">
      <dgm:prSet presAssocID="{D03F3EA5-D946-4354-855B-0E50AE0FC04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F1C3FC-3C40-4717-B9B0-B3C5F50C94A1}" type="pres">
      <dgm:prSet presAssocID="{D03F3EA5-D946-4354-855B-0E50AE0FC04A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778841-4CC1-4663-9E01-6C4E01B0151F}" type="pres">
      <dgm:prSet presAssocID="{CB32E4D4-7408-405A-97FE-AFFA7A22A90B}" presName="sp" presStyleCnt="0"/>
      <dgm:spPr/>
    </dgm:pt>
    <dgm:pt modelId="{801FABA2-0F67-4788-B107-F95C6B65F3C1}" type="pres">
      <dgm:prSet presAssocID="{9AA70452-ACD8-4947-8F1B-8931B80935ED}" presName="composite" presStyleCnt="0"/>
      <dgm:spPr/>
    </dgm:pt>
    <dgm:pt modelId="{DE3CD0BB-3590-416A-BC3F-D46960815D89}" type="pres">
      <dgm:prSet presAssocID="{9AA70452-ACD8-4947-8F1B-8931B80935E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3167D12-FFA4-4CDA-A89F-485BA82B9AED}" type="pres">
      <dgm:prSet presAssocID="{9AA70452-ACD8-4947-8F1B-8931B80935E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FFA20E3-39AE-4A78-BA00-E87756A58A23}" type="pres">
      <dgm:prSet presAssocID="{840B2872-0EB0-4E2F-8B39-B41B574A2F2A}" presName="sp" presStyleCnt="0"/>
      <dgm:spPr/>
    </dgm:pt>
    <dgm:pt modelId="{4E3D8295-F5D6-4937-9FDF-4160BCF93DAE}" type="pres">
      <dgm:prSet presAssocID="{7DA0334D-C51E-4196-9AEC-B65C62A39E54}" presName="composite" presStyleCnt="0"/>
      <dgm:spPr/>
    </dgm:pt>
    <dgm:pt modelId="{D582CA9F-AA11-4D09-8376-4307C2DE29CA}" type="pres">
      <dgm:prSet presAssocID="{7DA0334D-C51E-4196-9AEC-B65C62A39E5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85CCFF9-2937-49BC-9082-81808EB72779}" type="pres">
      <dgm:prSet presAssocID="{7DA0334D-C51E-4196-9AEC-B65C62A39E5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64EA39D-514F-437B-A3B1-03947610760F}" type="presOf" srcId="{D03F3EA5-D946-4354-855B-0E50AE0FC04A}" destId="{DB88A2AA-84DA-4C61-A07D-DD74071DF0B5}" srcOrd="0" destOrd="0" presId="urn:microsoft.com/office/officeart/2005/8/layout/chevron2"/>
    <dgm:cxn modelId="{4E941830-81F5-40C7-AF40-1E6424775EE7}" srcId="{D03F3EA5-D946-4354-855B-0E50AE0FC04A}" destId="{D98C42EE-A332-4391-B558-D3E00335061B}" srcOrd="0" destOrd="0" parTransId="{CE58F7F1-07B7-4A32-BF79-1F3A344290C3}" sibTransId="{016296C4-3703-4DBA-B8F4-698E404D2B6D}"/>
    <dgm:cxn modelId="{6073377E-5E24-4384-9E9C-BE3C7FEAEBC2}" type="presOf" srcId="{7DA0334D-C51E-4196-9AEC-B65C62A39E54}" destId="{D582CA9F-AA11-4D09-8376-4307C2DE29CA}" srcOrd="0" destOrd="0" presId="urn:microsoft.com/office/officeart/2005/8/layout/chevron2"/>
    <dgm:cxn modelId="{55E8A38A-3272-46B0-8D81-5CC7467CA439}" type="presOf" srcId="{F58D37EC-380E-441B-AB70-B75696ED5FD3}" destId="{B3167D12-FFA4-4CDA-A89F-485BA82B9AED}" srcOrd="0" destOrd="0" presId="urn:microsoft.com/office/officeart/2005/8/layout/chevron2"/>
    <dgm:cxn modelId="{C5D7676D-30EF-45EF-86ED-A219D4569C55}" srcId="{9AA70452-ACD8-4947-8F1B-8931B80935ED}" destId="{F58D37EC-380E-441B-AB70-B75696ED5FD3}" srcOrd="0" destOrd="0" parTransId="{1F453832-1A38-48FA-97D5-61C9A8A56B1D}" sibTransId="{C27DA639-B2BF-45B9-99FC-DA41BB69BC99}"/>
    <dgm:cxn modelId="{5195C335-2615-4E29-8E06-5A1397FB9267}" type="presOf" srcId="{9AA70452-ACD8-4947-8F1B-8931B80935ED}" destId="{DE3CD0BB-3590-416A-BC3F-D46960815D89}" srcOrd="0" destOrd="0" presId="urn:microsoft.com/office/officeart/2005/8/layout/chevron2"/>
    <dgm:cxn modelId="{9A6F8EE2-6E71-45D9-824E-FA74041C30F8}" srcId="{69C9CBCA-2A1B-4F4B-BC47-5A3C79C31A15}" destId="{7DA0334D-C51E-4196-9AEC-B65C62A39E54}" srcOrd="2" destOrd="0" parTransId="{59DA70AB-2E2A-4A49-82F1-CC6A4D0E7945}" sibTransId="{C4B9CBD8-DBEB-4AB0-92EB-3CB100529937}"/>
    <dgm:cxn modelId="{999620AF-5A40-4C7E-BF2B-0B47ACACB2DD}" srcId="{7DA0334D-C51E-4196-9AEC-B65C62A39E54}" destId="{B776A103-7C48-48A7-A032-E218C4ED98E0}" srcOrd="0" destOrd="0" parTransId="{838C9068-06F8-433D-AAAB-6A53A9C11871}" sibTransId="{0EF7BA84-3E25-46A4-B827-2B026373006A}"/>
    <dgm:cxn modelId="{41DE8073-2437-426C-9CF9-97B1092A6ADF}" type="presOf" srcId="{B776A103-7C48-48A7-A032-E218C4ED98E0}" destId="{785CCFF9-2937-49BC-9082-81808EB72779}" srcOrd="0" destOrd="0" presId="urn:microsoft.com/office/officeart/2005/8/layout/chevron2"/>
    <dgm:cxn modelId="{65A28568-1A6C-4F46-9130-D8DE8FF9852D}" type="presOf" srcId="{69C9CBCA-2A1B-4F4B-BC47-5A3C79C31A15}" destId="{ECB4E91E-D569-44FA-B90A-457004160B3C}" srcOrd="0" destOrd="0" presId="urn:microsoft.com/office/officeart/2005/8/layout/chevron2"/>
    <dgm:cxn modelId="{BC151505-4B1A-42BC-9AF0-C7264F6E4994}" srcId="{69C9CBCA-2A1B-4F4B-BC47-5A3C79C31A15}" destId="{D03F3EA5-D946-4354-855B-0E50AE0FC04A}" srcOrd="0" destOrd="0" parTransId="{5548EB0F-44C8-4BEF-98F9-AC48667C7433}" sibTransId="{CB32E4D4-7408-405A-97FE-AFFA7A22A90B}"/>
    <dgm:cxn modelId="{E7022339-79C0-46DB-A6D2-3291BD9C84D8}" type="presOf" srcId="{D98C42EE-A332-4391-B558-D3E00335061B}" destId="{CBF1C3FC-3C40-4717-B9B0-B3C5F50C94A1}" srcOrd="0" destOrd="0" presId="urn:microsoft.com/office/officeart/2005/8/layout/chevron2"/>
    <dgm:cxn modelId="{09057B33-ED9A-4816-9445-74B2462D776B}" srcId="{69C9CBCA-2A1B-4F4B-BC47-5A3C79C31A15}" destId="{9AA70452-ACD8-4947-8F1B-8931B80935ED}" srcOrd="1" destOrd="0" parTransId="{C6264708-CCC2-4891-BFBA-8E0DE2CE4B1D}" sibTransId="{840B2872-0EB0-4E2F-8B39-B41B574A2F2A}"/>
    <dgm:cxn modelId="{0EB15C16-4F52-4666-99D8-290C6C157E3F}" type="presParOf" srcId="{ECB4E91E-D569-44FA-B90A-457004160B3C}" destId="{455BE32D-7345-4C36-93C5-138ABB027B77}" srcOrd="0" destOrd="0" presId="urn:microsoft.com/office/officeart/2005/8/layout/chevron2"/>
    <dgm:cxn modelId="{E84ACA2B-C50B-45C0-BA78-A92C6B7DE024}" type="presParOf" srcId="{455BE32D-7345-4C36-93C5-138ABB027B77}" destId="{DB88A2AA-84DA-4C61-A07D-DD74071DF0B5}" srcOrd="0" destOrd="0" presId="urn:microsoft.com/office/officeart/2005/8/layout/chevron2"/>
    <dgm:cxn modelId="{A7FF2CEA-ABBA-4D69-837B-A2D63F2521DC}" type="presParOf" srcId="{455BE32D-7345-4C36-93C5-138ABB027B77}" destId="{CBF1C3FC-3C40-4717-B9B0-B3C5F50C94A1}" srcOrd="1" destOrd="0" presId="urn:microsoft.com/office/officeart/2005/8/layout/chevron2"/>
    <dgm:cxn modelId="{522CDDFF-8AD1-486F-B0AB-E2E2C36EF81C}" type="presParOf" srcId="{ECB4E91E-D569-44FA-B90A-457004160B3C}" destId="{6D778841-4CC1-4663-9E01-6C4E01B0151F}" srcOrd="1" destOrd="0" presId="urn:microsoft.com/office/officeart/2005/8/layout/chevron2"/>
    <dgm:cxn modelId="{C622874E-3BF0-4DF7-BB77-55B9BEF3131F}" type="presParOf" srcId="{ECB4E91E-D569-44FA-B90A-457004160B3C}" destId="{801FABA2-0F67-4788-B107-F95C6B65F3C1}" srcOrd="2" destOrd="0" presId="urn:microsoft.com/office/officeart/2005/8/layout/chevron2"/>
    <dgm:cxn modelId="{9AA69D53-1B42-4D98-B652-55CD7A47DD24}" type="presParOf" srcId="{801FABA2-0F67-4788-B107-F95C6B65F3C1}" destId="{DE3CD0BB-3590-416A-BC3F-D46960815D89}" srcOrd="0" destOrd="0" presId="urn:microsoft.com/office/officeart/2005/8/layout/chevron2"/>
    <dgm:cxn modelId="{166C0D5D-E550-4CB2-A576-5115F8D62E6F}" type="presParOf" srcId="{801FABA2-0F67-4788-B107-F95C6B65F3C1}" destId="{B3167D12-FFA4-4CDA-A89F-485BA82B9AED}" srcOrd="1" destOrd="0" presId="urn:microsoft.com/office/officeart/2005/8/layout/chevron2"/>
    <dgm:cxn modelId="{18139CC8-469D-4AAC-B723-13B4DDEAD55F}" type="presParOf" srcId="{ECB4E91E-D569-44FA-B90A-457004160B3C}" destId="{FFFA20E3-39AE-4A78-BA00-E87756A58A23}" srcOrd="3" destOrd="0" presId="urn:microsoft.com/office/officeart/2005/8/layout/chevron2"/>
    <dgm:cxn modelId="{948B9D28-14F5-43CB-AC8C-B48406DD6FBD}" type="presParOf" srcId="{ECB4E91E-D569-44FA-B90A-457004160B3C}" destId="{4E3D8295-F5D6-4937-9FDF-4160BCF93DAE}" srcOrd="4" destOrd="0" presId="urn:microsoft.com/office/officeart/2005/8/layout/chevron2"/>
    <dgm:cxn modelId="{E0BA7567-D9C1-49AF-B010-5DDB8A532BC3}" type="presParOf" srcId="{4E3D8295-F5D6-4937-9FDF-4160BCF93DAE}" destId="{D582CA9F-AA11-4D09-8376-4307C2DE29CA}" srcOrd="0" destOrd="0" presId="urn:microsoft.com/office/officeart/2005/8/layout/chevron2"/>
    <dgm:cxn modelId="{2BAD9B22-0952-44FB-8D4C-3A80AA5910ED}" type="presParOf" srcId="{4E3D8295-F5D6-4937-9FDF-4160BCF93DAE}" destId="{785CCFF9-2937-49BC-9082-81808EB7277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0039DF-7059-47DA-8504-CC9F547F18E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6478981-8CBB-426D-BA27-E38F33CF7592}">
      <dgm:prSet phldrT="[Texto]"/>
      <dgm:spPr/>
      <dgm:t>
        <a:bodyPr/>
        <a:lstStyle/>
        <a:p>
          <a:endParaRPr lang="pt-BR" dirty="0"/>
        </a:p>
      </dgm:t>
    </dgm:pt>
    <dgm:pt modelId="{1389F47D-2342-47ED-91D7-943991582738}" type="parTrans" cxnId="{DBC367C9-5691-4F47-B2BE-EB6FC3AAE1A8}">
      <dgm:prSet/>
      <dgm:spPr/>
      <dgm:t>
        <a:bodyPr/>
        <a:lstStyle/>
        <a:p>
          <a:endParaRPr lang="pt-BR"/>
        </a:p>
      </dgm:t>
    </dgm:pt>
    <dgm:pt modelId="{A3300835-E5D2-49DF-ADEB-40F663901C68}" type="sibTrans" cxnId="{DBC367C9-5691-4F47-B2BE-EB6FC3AAE1A8}">
      <dgm:prSet/>
      <dgm:spPr/>
      <dgm:t>
        <a:bodyPr/>
        <a:lstStyle/>
        <a:p>
          <a:endParaRPr lang="pt-BR"/>
        </a:p>
      </dgm:t>
    </dgm:pt>
    <dgm:pt modelId="{9E0D30FF-52B5-43A7-B7E6-FA85955CEBCE}">
      <dgm:prSet phldrT="[Texto]" custT="1"/>
      <dgm:spPr/>
      <dgm:t>
        <a:bodyPr/>
        <a:lstStyle/>
        <a:p>
          <a:pPr algn="ctr"/>
          <a:r>
            <a:rPr lang="pt-BR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Explosão de bomba de raios gama:</a:t>
          </a:r>
          <a:endParaRPr lang="pt-BR" sz="2400" dirty="0"/>
        </a:p>
      </dgm:t>
    </dgm:pt>
    <dgm:pt modelId="{4B5439AA-B488-4DFD-8236-C02781B08458}" type="parTrans" cxnId="{9310082F-135E-44AC-A92D-0A25092825D1}">
      <dgm:prSet/>
      <dgm:spPr/>
      <dgm:t>
        <a:bodyPr/>
        <a:lstStyle/>
        <a:p>
          <a:endParaRPr lang="pt-BR"/>
        </a:p>
      </dgm:t>
    </dgm:pt>
    <dgm:pt modelId="{AEFA8E66-D09B-42D5-A47E-3BD858EBBDD2}" type="sibTrans" cxnId="{9310082F-135E-44AC-A92D-0A25092825D1}">
      <dgm:prSet/>
      <dgm:spPr/>
      <dgm:t>
        <a:bodyPr/>
        <a:lstStyle/>
        <a:p>
          <a:endParaRPr lang="pt-BR"/>
        </a:p>
      </dgm:t>
    </dgm:pt>
    <dgm:pt modelId="{EB41A637-FB35-4735-96D4-C54A5336C6B3}">
      <dgm:prSet phldrT="[Texto]"/>
      <dgm:spPr/>
      <dgm:t>
        <a:bodyPr/>
        <a:lstStyle/>
        <a:p>
          <a:endParaRPr lang="pt-BR" dirty="0"/>
        </a:p>
      </dgm:t>
    </dgm:pt>
    <dgm:pt modelId="{CC2AD51B-64AA-4AC3-9E03-C33E58708B9C}" type="parTrans" cxnId="{B2AE9031-B864-4538-8477-DCA186E46D06}">
      <dgm:prSet/>
      <dgm:spPr/>
      <dgm:t>
        <a:bodyPr/>
        <a:lstStyle/>
        <a:p>
          <a:endParaRPr lang="pt-BR"/>
        </a:p>
      </dgm:t>
    </dgm:pt>
    <dgm:pt modelId="{956E2E97-7E2F-43E8-9A06-5CA33B60EF00}" type="sibTrans" cxnId="{B2AE9031-B864-4538-8477-DCA186E46D06}">
      <dgm:prSet/>
      <dgm:spPr/>
      <dgm:t>
        <a:bodyPr/>
        <a:lstStyle/>
        <a:p>
          <a:endParaRPr lang="pt-BR"/>
        </a:p>
      </dgm:t>
    </dgm:pt>
    <dgm:pt modelId="{8BC7984B-5519-406B-A361-FED8C30B94A4}">
      <dgm:prSet phldrT="[Texto]"/>
      <dgm:spPr/>
      <dgm:t>
        <a:bodyPr/>
        <a:lstStyle/>
        <a:p>
          <a:endParaRPr lang="pt-BR" dirty="0"/>
        </a:p>
      </dgm:t>
    </dgm:pt>
    <dgm:pt modelId="{733F46BB-00BC-4798-AA78-D7441606086E}" type="parTrans" cxnId="{A1FDCA07-124C-4C7D-9737-9F6B0DCFBFE7}">
      <dgm:prSet/>
      <dgm:spPr/>
      <dgm:t>
        <a:bodyPr/>
        <a:lstStyle/>
        <a:p>
          <a:endParaRPr lang="pt-BR"/>
        </a:p>
      </dgm:t>
    </dgm:pt>
    <dgm:pt modelId="{2E280E89-A478-42C4-B7CC-79077B460EC3}" type="sibTrans" cxnId="{A1FDCA07-124C-4C7D-9737-9F6B0DCFBFE7}">
      <dgm:prSet/>
      <dgm:spPr/>
      <dgm:t>
        <a:bodyPr/>
        <a:lstStyle/>
        <a:p>
          <a:endParaRPr lang="pt-BR"/>
        </a:p>
      </dgm:t>
    </dgm:pt>
    <dgm:pt modelId="{3EFF412E-3F07-4FB4-BC20-CFDD044C634C}">
      <dgm:prSet phldrT="[Texto]" custT="1"/>
      <dgm:spPr/>
      <dgm:t>
        <a:bodyPr/>
        <a:lstStyle/>
        <a:p>
          <a:pPr algn="ctr"/>
          <a:endParaRPr lang="pt-BR" sz="1300" dirty="0"/>
        </a:p>
      </dgm:t>
    </dgm:pt>
    <dgm:pt modelId="{9EB1E42C-9BA0-4BC9-9C1D-3E2EC3FC82F1}" type="parTrans" cxnId="{46E5CD6A-B82A-4546-B014-4965726BD6E6}">
      <dgm:prSet/>
      <dgm:spPr/>
      <dgm:t>
        <a:bodyPr/>
        <a:lstStyle/>
        <a:p>
          <a:endParaRPr lang="pt-BR"/>
        </a:p>
      </dgm:t>
    </dgm:pt>
    <dgm:pt modelId="{0C659FD2-F897-492F-BC37-E4891D4EAB6B}" type="sibTrans" cxnId="{46E5CD6A-B82A-4546-B014-4965726BD6E6}">
      <dgm:prSet/>
      <dgm:spPr/>
      <dgm:t>
        <a:bodyPr/>
        <a:lstStyle/>
        <a:p>
          <a:endParaRPr lang="pt-BR"/>
        </a:p>
      </dgm:t>
    </dgm:pt>
    <dgm:pt modelId="{87A1CB9C-8077-4828-9EC8-ADD5E34C418C}">
      <dgm:prSet phldrT="[Texto]"/>
      <dgm:spPr/>
      <dgm:t>
        <a:bodyPr/>
        <a:lstStyle/>
        <a:p>
          <a:pPr algn="ctr"/>
          <a:r>
            <a:rPr lang="pt-BR" dirty="0">
              <a:latin typeface="Times New Roman" panose="02020603050405020304" pitchFamily="18" charset="0"/>
              <a:cs typeface="Times New Roman" panose="02020603050405020304" pitchFamily="18" charset="0"/>
            </a:rPr>
            <a:t>Não afeta apenas as células doentes, mas as saudáveis também;</a:t>
          </a:r>
          <a:endParaRPr lang="pt-BR" dirty="0"/>
        </a:p>
      </dgm:t>
    </dgm:pt>
    <dgm:pt modelId="{81E58202-356A-4C5D-BEF2-3CC47A75FF5E}" type="parTrans" cxnId="{B5B91480-1019-404E-9918-BF2D8F45791D}">
      <dgm:prSet/>
      <dgm:spPr/>
      <dgm:t>
        <a:bodyPr/>
        <a:lstStyle/>
        <a:p>
          <a:endParaRPr lang="pt-BR"/>
        </a:p>
      </dgm:t>
    </dgm:pt>
    <dgm:pt modelId="{F1E230B5-CEDA-4479-AB7E-ABB329146387}" type="sibTrans" cxnId="{B5B91480-1019-404E-9918-BF2D8F45791D}">
      <dgm:prSet/>
      <dgm:spPr/>
      <dgm:t>
        <a:bodyPr/>
        <a:lstStyle/>
        <a:p>
          <a:endParaRPr lang="pt-BR"/>
        </a:p>
      </dgm:t>
    </dgm:pt>
    <dgm:pt modelId="{8203975A-01C9-428A-96F9-388104CF38CD}">
      <dgm:prSet phldrT="[Texto]"/>
      <dgm:spPr/>
      <dgm:t>
        <a:bodyPr/>
        <a:lstStyle/>
        <a:p>
          <a:pPr algn="ctr"/>
          <a:r>
            <a:rPr lang="pt-BR" dirty="0">
              <a:latin typeface="Times New Roman" panose="02020603050405020304" pitchFamily="18" charset="0"/>
              <a:cs typeface="Times New Roman" panose="02020603050405020304" pitchFamily="18" charset="0"/>
            </a:rPr>
            <a:t>Essa mudança nos genes do indivíduo, poderia servir de explicação à transformação Banner-Hulk.</a:t>
          </a:r>
          <a:endParaRPr lang="pt-BR" dirty="0"/>
        </a:p>
      </dgm:t>
    </dgm:pt>
    <dgm:pt modelId="{B75F356B-641C-4F19-90F9-6C958AF38E9B}" type="parTrans" cxnId="{F99D3BD1-8911-48D9-BE46-FC3DE6441F82}">
      <dgm:prSet/>
      <dgm:spPr/>
      <dgm:t>
        <a:bodyPr/>
        <a:lstStyle/>
        <a:p>
          <a:endParaRPr lang="pt-BR"/>
        </a:p>
      </dgm:t>
    </dgm:pt>
    <dgm:pt modelId="{50D152FC-1FF4-4999-8BF8-015940CE32D0}" type="sibTrans" cxnId="{F99D3BD1-8911-48D9-BE46-FC3DE6441F82}">
      <dgm:prSet/>
      <dgm:spPr/>
      <dgm:t>
        <a:bodyPr/>
        <a:lstStyle/>
        <a:p>
          <a:endParaRPr lang="pt-BR"/>
        </a:p>
      </dgm:t>
    </dgm:pt>
    <dgm:pt modelId="{8C2B32F8-9E3A-41FF-9618-52E0C43AE831}">
      <dgm:prSet/>
      <dgm:spPr/>
      <dgm:t>
        <a:bodyPr/>
        <a:lstStyle/>
        <a:p>
          <a:pPr algn="ctr"/>
          <a:r>
            <a:rPr lang="pt-BR" dirty="0">
              <a:latin typeface="Times New Roman" panose="02020603050405020304" pitchFamily="18" charset="0"/>
              <a:cs typeface="Times New Roman" panose="02020603050405020304" pitchFamily="18" charset="0"/>
            </a:rPr>
            <a:t>Possibilidade de alterar o DNA;</a:t>
          </a:r>
        </a:p>
      </dgm:t>
    </dgm:pt>
    <dgm:pt modelId="{A93D4BCD-8A50-4665-A22E-3DF89575FD0F}" type="parTrans" cxnId="{BC65E84C-8C84-4E95-B489-EB1E69E5F7D0}">
      <dgm:prSet/>
      <dgm:spPr/>
      <dgm:t>
        <a:bodyPr/>
        <a:lstStyle/>
        <a:p>
          <a:endParaRPr lang="pt-BR"/>
        </a:p>
      </dgm:t>
    </dgm:pt>
    <dgm:pt modelId="{5604632B-9F11-4084-A8F2-126854123FCD}" type="sibTrans" cxnId="{BC65E84C-8C84-4E95-B489-EB1E69E5F7D0}">
      <dgm:prSet/>
      <dgm:spPr/>
      <dgm:t>
        <a:bodyPr/>
        <a:lstStyle/>
        <a:p>
          <a:endParaRPr lang="pt-BR"/>
        </a:p>
      </dgm:t>
    </dgm:pt>
    <dgm:pt modelId="{DBAE52C0-E071-4B95-AA79-486CCF5752D0}">
      <dgm:prSet phldrT="[Texto]" custT="1"/>
      <dgm:spPr/>
      <dgm:t>
        <a:bodyPr/>
        <a:lstStyle/>
        <a:p>
          <a:pPr algn="ctr"/>
          <a:r>
            <a:rPr lang="pt-BR" sz="2100" dirty="0">
              <a:latin typeface="Times New Roman" panose="02020603050405020304" pitchFamily="18" charset="0"/>
              <a:cs typeface="Times New Roman" panose="02020603050405020304" pitchFamily="18" charset="0"/>
            </a:rPr>
            <a:t>Usada em radioterapias, na destruição de células cancerígenas;</a:t>
          </a:r>
          <a:endParaRPr lang="pt-BR" sz="2100" dirty="0"/>
        </a:p>
      </dgm:t>
    </dgm:pt>
    <dgm:pt modelId="{CEED05EA-F37B-4B0F-B0DC-A1D8478454A3}" type="parTrans" cxnId="{522B5ADA-29EA-4F28-80A7-FF43C356EEA4}">
      <dgm:prSet/>
      <dgm:spPr/>
    </dgm:pt>
    <dgm:pt modelId="{2E85CBF5-415E-4A3B-9C8C-8A3BE886DF3D}" type="sibTrans" cxnId="{522B5ADA-29EA-4F28-80A7-FF43C356EEA4}">
      <dgm:prSet/>
      <dgm:spPr/>
    </dgm:pt>
    <dgm:pt modelId="{4C85FA77-7684-493E-92FC-BA72B5347726}" type="pres">
      <dgm:prSet presAssocID="{280039DF-7059-47DA-8504-CC9F547F18E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34470BB-0479-4B26-8067-B55F3662AECF}" type="pres">
      <dgm:prSet presAssocID="{76478981-8CBB-426D-BA27-E38F33CF7592}" presName="composite" presStyleCnt="0"/>
      <dgm:spPr/>
    </dgm:pt>
    <dgm:pt modelId="{F4DCE6A2-79E7-4CA3-9741-BC99965F988D}" type="pres">
      <dgm:prSet presAssocID="{76478981-8CBB-426D-BA27-E38F33CF7592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F7CD18A-1B8C-4DA2-91D4-90A7CF31A380}" type="pres">
      <dgm:prSet presAssocID="{76478981-8CBB-426D-BA27-E38F33CF7592}" presName="descendantText" presStyleLbl="alignAcc1" presStyleIdx="0" presStyleCnt="4" custLinFactNeighborY="381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65049D9-2AF1-49A3-BAA8-951A2B918876}" type="pres">
      <dgm:prSet presAssocID="{A3300835-E5D2-49DF-ADEB-40F663901C68}" presName="sp" presStyleCnt="0"/>
      <dgm:spPr/>
    </dgm:pt>
    <dgm:pt modelId="{960F4C5A-77D3-4001-B880-F2FFB10076F2}" type="pres">
      <dgm:prSet presAssocID="{3EFF412E-3F07-4FB4-BC20-CFDD044C634C}" presName="composite" presStyleCnt="0"/>
      <dgm:spPr/>
    </dgm:pt>
    <dgm:pt modelId="{19BD7693-A2F5-4829-8C39-ABC92EE1DC50}" type="pres">
      <dgm:prSet presAssocID="{3EFF412E-3F07-4FB4-BC20-CFDD044C634C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5161339-AEAB-4992-AA83-62B760A437FD}" type="pres">
      <dgm:prSet presAssocID="{3EFF412E-3F07-4FB4-BC20-CFDD044C634C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8BCBBC0-CE6D-47FE-9A89-A3F7455A9240}" type="pres">
      <dgm:prSet presAssocID="{0C659FD2-F897-492F-BC37-E4891D4EAB6B}" presName="sp" presStyleCnt="0"/>
      <dgm:spPr/>
    </dgm:pt>
    <dgm:pt modelId="{1B9BB073-2B94-4CDC-B4A8-BC6C8433EAA7}" type="pres">
      <dgm:prSet presAssocID="{EB41A637-FB35-4735-96D4-C54A5336C6B3}" presName="composite" presStyleCnt="0"/>
      <dgm:spPr/>
    </dgm:pt>
    <dgm:pt modelId="{4E9D454B-CDD0-4F9F-93FB-9356138A78C5}" type="pres">
      <dgm:prSet presAssocID="{EB41A637-FB35-4735-96D4-C54A5336C6B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16D4F7-2509-4D1D-935F-ECB110EB6B24}" type="pres">
      <dgm:prSet presAssocID="{EB41A637-FB35-4735-96D4-C54A5336C6B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D401217-033A-4E1A-92D2-A30498D475FC}" type="pres">
      <dgm:prSet presAssocID="{956E2E97-7E2F-43E8-9A06-5CA33B60EF00}" presName="sp" presStyleCnt="0"/>
      <dgm:spPr/>
    </dgm:pt>
    <dgm:pt modelId="{F99216CA-CEDA-4D05-8263-D1A779E5A890}" type="pres">
      <dgm:prSet presAssocID="{8BC7984B-5519-406B-A361-FED8C30B94A4}" presName="composite" presStyleCnt="0"/>
      <dgm:spPr/>
    </dgm:pt>
    <dgm:pt modelId="{70EFABDB-0F61-4C64-B95F-00091A7B9D55}" type="pres">
      <dgm:prSet presAssocID="{8BC7984B-5519-406B-A361-FED8C30B94A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8968810-DBA3-4E69-BFE4-E438D4A7E854}" type="pres">
      <dgm:prSet presAssocID="{8BC7984B-5519-406B-A361-FED8C30B94A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B3EC761-3A1C-4F79-AB9A-6AA58B75AD0F}" type="presOf" srcId="{EB41A637-FB35-4735-96D4-C54A5336C6B3}" destId="{4E9D454B-CDD0-4F9F-93FB-9356138A78C5}" srcOrd="0" destOrd="0" presId="urn:microsoft.com/office/officeart/2005/8/layout/chevron2"/>
    <dgm:cxn modelId="{8E772FC8-2D47-4C27-BE8C-DB49A5953654}" type="presOf" srcId="{76478981-8CBB-426D-BA27-E38F33CF7592}" destId="{F4DCE6A2-79E7-4CA3-9741-BC99965F988D}" srcOrd="0" destOrd="0" presId="urn:microsoft.com/office/officeart/2005/8/layout/chevron2"/>
    <dgm:cxn modelId="{B1E9A1FF-8E78-44D7-A6F1-EFCB58D623B1}" type="presOf" srcId="{8C2B32F8-9E3A-41FF-9618-52E0C43AE831}" destId="{C716D4F7-2509-4D1D-935F-ECB110EB6B24}" srcOrd="0" destOrd="1" presId="urn:microsoft.com/office/officeart/2005/8/layout/chevron2"/>
    <dgm:cxn modelId="{46E5CD6A-B82A-4546-B014-4965726BD6E6}" srcId="{280039DF-7059-47DA-8504-CC9F547F18EF}" destId="{3EFF412E-3F07-4FB4-BC20-CFDD044C634C}" srcOrd="1" destOrd="0" parTransId="{9EB1E42C-9BA0-4BC9-9C1D-3E2EC3FC82F1}" sibTransId="{0C659FD2-F897-492F-BC37-E4891D4EAB6B}"/>
    <dgm:cxn modelId="{B9B6F1D3-3CD6-4A27-B104-08CF81832A1E}" type="presOf" srcId="{DBAE52C0-E071-4B95-AA79-486CCF5752D0}" destId="{B5161339-AEAB-4992-AA83-62B760A437FD}" srcOrd="0" destOrd="0" presId="urn:microsoft.com/office/officeart/2005/8/layout/chevron2"/>
    <dgm:cxn modelId="{1F3A7D69-36CB-40E5-848A-49AADD52E6D7}" type="presOf" srcId="{87A1CB9C-8077-4828-9EC8-ADD5E34C418C}" destId="{C716D4F7-2509-4D1D-935F-ECB110EB6B24}" srcOrd="0" destOrd="0" presId="urn:microsoft.com/office/officeart/2005/8/layout/chevron2"/>
    <dgm:cxn modelId="{DBC367C9-5691-4F47-B2BE-EB6FC3AAE1A8}" srcId="{280039DF-7059-47DA-8504-CC9F547F18EF}" destId="{76478981-8CBB-426D-BA27-E38F33CF7592}" srcOrd="0" destOrd="0" parTransId="{1389F47D-2342-47ED-91D7-943991582738}" sibTransId="{A3300835-E5D2-49DF-ADEB-40F663901C68}"/>
    <dgm:cxn modelId="{C6F3DDF9-D96D-411F-8ECC-02928E54F367}" type="presOf" srcId="{8203975A-01C9-428A-96F9-388104CF38CD}" destId="{A8968810-DBA3-4E69-BFE4-E438D4A7E854}" srcOrd="0" destOrd="0" presId="urn:microsoft.com/office/officeart/2005/8/layout/chevron2"/>
    <dgm:cxn modelId="{A1FDCA07-124C-4C7D-9737-9F6B0DCFBFE7}" srcId="{280039DF-7059-47DA-8504-CC9F547F18EF}" destId="{8BC7984B-5519-406B-A361-FED8C30B94A4}" srcOrd="3" destOrd="0" parTransId="{733F46BB-00BC-4798-AA78-D7441606086E}" sibTransId="{2E280E89-A478-42C4-B7CC-79077B460EC3}"/>
    <dgm:cxn modelId="{09C0D88B-53C3-4030-BF57-AEAC4DF8AA05}" type="presOf" srcId="{9E0D30FF-52B5-43A7-B7E6-FA85955CEBCE}" destId="{9F7CD18A-1B8C-4DA2-91D4-90A7CF31A380}" srcOrd="0" destOrd="0" presId="urn:microsoft.com/office/officeart/2005/8/layout/chevron2"/>
    <dgm:cxn modelId="{F99D3BD1-8911-48D9-BE46-FC3DE6441F82}" srcId="{8BC7984B-5519-406B-A361-FED8C30B94A4}" destId="{8203975A-01C9-428A-96F9-388104CF38CD}" srcOrd="0" destOrd="0" parTransId="{B75F356B-641C-4F19-90F9-6C958AF38E9B}" sibTransId="{50D152FC-1FF4-4999-8BF8-015940CE32D0}"/>
    <dgm:cxn modelId="{BC65E84C-8C84-4E95-B489-EB1E69E5F7D0}" srcId="{EB41A637-FB35-4735-96D4-C54A5336C6B3}" destId="{8C2B32F8-9E3A-41FF-9618-52E0C43AE831}" srcOrd="1" destOrd="0" parTransId="{A93D4BCD-8A50-4665-A22E-3DF89575FD0F}" sibTransId="{5604632B-9F11-4084-A8F2-126854123FCD}"/>
    <dgm:cxn modelId="{B2AE9031-B864-4538-8477-DCA186E46D06}" srcId="{280039DF-7059-47DA-8504-CC9F547F18EF}" destId="{EB41A637-FB35-4735-96D4-C54A5336C6B3}" srcOrd="2" destOrd="0" parTransId="{CC2AD51B-64AA-4AC3-9E03-C33E58708B9C}" sibTransId="{956E2E97-7E2F-43E8-9A06-5CA33B60EF00}"/>
    <dgm:cxn modelId="{B5B91480-1019-404E-9918-BF2D8F45791D}" srcId="{EB41A637-FB35-4735-96D4-C54A5336C6B3}" destId="{87A1CB9C-8077-4828-9EC8-ADD5E34C418C}" srcOrd="0" destOrd="0" parTransId="{81E58202-356A-4C5D-BEF2-3CC47A75FF5E}" sibTransId="{F1E230B5-CEDA-4479-AB7E-ABB329146387}"/>
    <dgm:cxn modelId="{F7828548-9DE8-4C2B-B9A0-2A9650ACBE36}" type="presOf" srcId="{8BC7984B-5519-406B-A361-FED8C30B94A4}" destId="{70EFABDB-0F61-4C64-B95F-00091A7B9D55}" srcOrd="0" destOrd="0" presId="urn:microsoft.com/office/officeart/2005/8/layout/chevron2"/>
    <dgm:cxn modelId="{522B5ADA-29EA-4F28-80A7-FF43C356EEA4}" srcId="{3EFF412E-3F07-4FB4-BC20-CFDD044C634C}" destId="{DBAE52C0-E071-4B95-AA79-486CCF5752D0}" srcOrd="0" destOrd="0" parTransId="{CEED05EA-F37B-4B0F-B0DC-A1D8478454A3}" sibTransId="{2E85CBF5-415E-4A3B-9C8C-8A3BE886DF3D}"/>
    <dgm:cxn modelId="{9FEA8BDA-D93B-49D7-BD2D-41FEAAFCACF3}" type="presOf" srcId="{280039DF-7059-47DA-8504-CC9F547F18EF}" destId="{4C85FA77-7684-493E-92FC-BA72B5347726}" srcOrd="0" destOrd="0" presId="urn:microsoft.com/office/officeart/2005/8/layout/chevron2"/>
    <dgm:cxn modelId="{9310082F-135E-44AC-A92D-0A25092825D1}" srcId="{76478981-8CBB-426D-BA27-E38F33CF7592}" destId="{9E0D30FF-52B5-43A7-B7E6-FA85955CEBCE}" srcOrd="0" destOrd="0" parTransId="{4B5439AA-B488-4DFD-8236-C02781B08458}" sibTransId="{AEFA8E66-D09B-42D5-A47E-3BD858EBBDD2}"/>
    <dgm:cxn modelId="{71DAEC72-63CF-4B01-B362-251012C7D0A1}" type="presOf" srcId="{3EFF412E-3F07-4FB4-BC20-CFDD044C634C}" destId="{19BD7693-A2F5-4829-8C39-ABC92EE1DC50}" srcOrd="0" destOrd="0" presId="urn:microsoft.com/office/officeart/2005/8/layout/chevron2"/>
    <dgm:cxn modelId="{4FEEA08E-8F85-4952-8953-F5B2E14A4A04}" type="presParOf" srcId="{4C85FA77-7684-493E-92FC-BA72B5347726}" destId="{634470BB-0479-4B26-8067-B55F3662AECF}" srcOrd="0" destOrd="0" presId="urn:microsoft.com/office/officeart/2005/8/layout/chevron2"/>
    <dgm:cxn modelId="{C6CE6DE6-4D0C-4E24-B81D-DA229534D881}" type="presParOf" srcId="{634470BB-0479-4B26-8067-B55F3662AECF}" destId="{F4DCE6A2-79E7-4CA3-9741-BC99965F988D}" srcOrd="0" destOrd="0" presId="urn:microsoft.com/office/officeart/2005/8/layout/chevron2"/>
    <dgm:cxn modelId="{0F86F9B1-D9E4-40CF-96FD-B1B1CE25730C}" type="presParOf" srcId="{634470BB-0479-4B26-8067-B55F3662AECF}" destId="{9F7CD18A-1B8C-4DA2-91D4-90A7CF31A380}" srcOrd="1" destOrd="0" presId="urn:microsoft.com/office/officeart/2005/8/layout/chevron2"/>
    <dgm:cxn modelId="{B6823291-5EF4-4B4E-BA7A-23E7EB51343A}" type="presParOf" srcId="{4C85FA77-7684-493E-92FC-BA72B5347726}" destId="{C65049D9-2AF1-49A3-BAA8-951A2B918876}" srcOrd="1" destOrd="0" presId="urn:microsoft.com/office/officeart/2005/8/layout/chevron2"/>
    <dgm:cxn modelId="{6200D32D-B1C2-43F0-8749-F190F38981B7}" type="presParOf" srcId="{4C85FA77-7684-493E-92FC-BA72B5347726}" destId="{960F4C5A-77D3-4001-B880-F2FFB10076F2}" srcOrd="2" destOrd="0" presId="urn:microsoft.com/office/officeart/2005/8/layout/chevron2"/>
    <dgm:cxn modelId="{1D57F23A-3C36-4E4C-ABDF-D5EE9D6DFE9B}" type="presParOf" srcId="{960F4C5A-77D3-4001-B880-F2FFB10076F2}" destId="{19BD7693-A2F5-4829-8C39-ABC92EE1DC50}" srcOrd="0" destOrd="0" presId="urn:microsoft.com/office/officeart/2005/8/layout/chevron2"/>
    <dgm:cxn modelId="{4EEE2EFB-050F-4B92-B480-C94AA2CFE58E}" type="presParOf" srcId="{960F4C5A-77D3-4001-B880-F2FFB10076F2}" destId="{B5161339-AEAB-4992-AA83-62B760A437FD}" srcOrd="1" destOrd="0" presId="urn:microsoft.com/office/officeart/2005/8/layout/chevron2"/>
    <dgm:cxn modelId="{6C8A0F0F-6FFC-42C1-8914-280A7869C3D3}" type="presParOf" srcId="{4C85FA77-7684-493E-92FC-BA72B5347726}" destId="{D8BCBBC0-CE6D-47FE-9A89-A3F7455A9240}" srcOrd="3" destOrd="0" presId="urn:microsoft.com/office/officeart/2005/8/layout/chevron2"/>
    <dgm:cxn modelId="{A7C177A5-AA1E-42F6-947D-C4338ED09BB9}" type="presParOf" srcId="{4C85FA77-7684-493E-92FC-BA72B5347726}" destId="{1B9BB073-2B94-4CDC-B4A8-BC6C8433EAA7}" srcOrd="4" destOrd="0" presId="urn:microsoft.com/office/officeart/2005/8/layout/chevron2"/>
    <dgm:cxn modelId="{B71E0279-129A-4FAC-84B9-B222E20910E5}" type="presParOf" srcId="{1B9BB073-2B94-4CDC-B4A8-BC6C8433EAA7}" destId="{4E9D454B-CDD0-4F9F-93FB-9356138A78C5}" srcOrd="0" destOrd="0" presId="urn:microsoft.com/office/officeart/2005/8/layout/chevron2"/>
    <dgm:cxn modelId="{9A31F28D-13CB-431E-9D5E-595DDF93D084}" type="presParOf" srcId="{1B9BB073-2B94-4CDC-B4A8-BC6C8433EAA7}" destId="{C716D4F7-2509-4D1D-935F-ECB110EB6B24}" srcOrd="1" destOrd="0" presId="urn:microsoft.com/office/officeart/2005/8/layout/chevron2"/>
    <dgm:cxn modelId="{5CAC9D8D-2F4F-439B-9F60-BEB315CFF33D}" type="presParOf" srcId="{4C85FA77-7684-493E-92FC-BA72B5347726}" destId="{FD401217-033A-4E1A-92D2-A30498D475FC}" srcOrd="5" destOrd="0" presId="urn:microsoft.com/office/officeart/2005/8/layout/chevron2"/>
    <dgm:cxn modelId="{0BF06C31-315D-4F95-A533-1A51EB3E55D7}" type="presParOf" srcId="{4C85FA77-7684-493E-92FC-BA72B5347726}" destId="{F99216CA-CEDA-4D05-8263-D1A779E5A890}" srcOrd="6" destOrd="0" presId="urn:microsoft.com/office/officeart/2005/8/layout/chevron2"/>
    <dgm:cxn modelId="{7E0BD16B-DF72-4E8E-A21A-A6F60CE4A358}" type="presParOf" srcId="{F99216CA-CEDA-4D05-8263-D1A779E5A890}" destId="{70EFABDB-0F61-4C64-B95F-00091A7B9D55}" srcOrd="0" destOrd="0" presId="urn:microsoft.com/office/officeart/2005/8/layout/chevron2"/>
    <dgm:cxn modelId="{34D42DD6-006D-4F6E-8B10-445878F6EF93}" type="presParOf" srcId="{F99216CA-CEDA-4D05-8263-D1A779E5A890}" destId="{A8968810-DBA3-4E69-BFE4-E438D4A7E85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21ADE-4B51-4CC6-A10B-A4DA3CEC3A2C}">
      <dsp:nvSpPr>
        <dsp:cNvPr id="0" name=""/>
        <dsp:cNvSpPr/>
      </dsp:nvSpPr>
      <dsp:spPr>
        <a:xfrm>
          <a:off x="0" y="304"/>
          <a:ext cx="6790266" cy="8461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CAUSAS DA MORTE:</a:t>
          </a:r>
        </a:p>
      </dsp:txBody>
      <dsp:txXfrm>
        <a:off x="41303" y="41607"/>
        <a:ext cx="6707660" cy="763495"/>
      </dsp:txXfrm>
    </dsp:sp>
    <dsp:sp modelId="{F2069C0E-27B5-4995-B77F-C5B812975B04}">
      <dsp:nvSpPr>
        <dsp:cNvPr id="0" name=""/>
        <dsp:cNvSpPr/>
      </dsp:nvSpPr>
      <dsp:spPr>
        <a:xfrm>
          <a:off x="0" y="944326"/>
          <a:ext cx="6790266" cy="8461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Choque hemorrágico</a:t>
          </a:r>
          <a:endParaRPr lang="pt-BR" sz="3400" kern="1200" dirty="0"/>
        </a:p>
      </dsp:txBody>
      <dsp:txXfrm>
        <a:off x="41303" y="985629"/>
        <a:ext cx="6707660" cy="763495"/>
      </dsp:txXfrm>
    </dsp:sp>
    <dsp:sp modelId="{B3A7B650-3A5C-4D32-B66F-9998B17E08CC}">
      <dsp:nvSpPr>
        <dsp:cNvPr id="0" name=""/>
        <dsp:cNvSpPr/>
      </dsp:nvSpPr>
      <dsp:spPr>
        <a:xfrm>
          <a:off x="0" y="1888348"/>
          <a:ext cx="6790266" cy="8461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Hemorragia digestiva alta</a:t>
          </a:r>
          <a:endParaRPr lang="pt-BR" sz="3400" kern="1200" dirty="0"/>
        </a:p>
      </dsp:txBody>
      <dsp:txXfrm>
        <a:off x="41303" y="1929651"/>
        <a:ext cx="6707660" cy="763495"/>
      </dsp:txXfrm>
    </dsp:sp>
    <dsp:sp modelId="{C8BE7106-CD22-4BFB-9581-8857CCFC8978}">
      <dsp:nvSpPr>
        <dsp:cNvPr id="0" name=""/>
        <dsp:cNvSpPr/>
      </dsp:nvSpPr>
      <dsp:spPr>
        <a:xfrm>
          <a:off x="0" y="2832370"/>
          <a:ext cx="6790266" cy="8461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Cirrose hepática</a:t>
          </a:r>
          <a:endParaRPr lang="pt-BR" sz="3400" kern="1200" dirty="0"/>
        </a:p>
      </dsp:txBody>
      <dsp:txXfrm>
        <a:off x="41303" y="2873673"/>
        <a:ext cx="6707660" cy="763495"/>
      </dsp:txXfrm>
    </dsp:sp>
    <dsp:sp modelId="{AFC44AF9-C91A-4F8A-A06D-8B308226134C}">
      <dsp:nvSpPr>
        <dsp:cNvPr id="0" name=""/>
        <dsp:cNvSpPr/>
      </dsp:nvSpPr>
      <dsp:spPr>
        <a:xfrm>
          <a:off x="0" y="3776392"/>
          <a:ext cx="6790266" cy="8461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Histórico de etilismo crônico</a:t>
          </a:r>
          <a:endParaRPr lang="pt-BR" sz="3400" kern="1200" dirty="0"/>
        </a:p>
      </dsp:txBody>
      <dsp:txXfrm>
        <a:off x="41303" y="3817695"/>
        <a:ext cx="6707660" cy="7634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0B1C2-2E8E-45C9-8867-4446D16F4DC8}">
      <dsp:nvSpPr>
        <dsp:cNvPr id="0" name=""/>
        <dsp:cNvSpPr/>
      </dsp:nvSpPr>
      <dsp:spPr>
        <a:xfrm>
          <a:off x="4830200" y="0"/>
          <a:ext cx="1855606" cy="1237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Causas de pigmentação esverdeada em órgãos</a:t>
          </a:r>
        </a:p>
      </dsp:txBody>
      <dsp:txXfrm>
        <a:off x="4866433" y="36233"/>
        <a:ext cx="1783140" cy="1164605"/>
      </dsp:txXfrm>
    </dsp:sp>
    <dsp:sp modelId="{FD63FCBF-A605-4BD0-8035-C3ABB06DB9B3}">
      <dsp:nvSpPr>
        <dsp:cNvPr id="0" name=""/>
        <dsp:cNvSpPr/>
      </dsp:nvSpPr>
      <dsp:spPr>
        <a:xfrm>
          <a:off x="933426" y="1237071"/>
          <a:ext cx="4824577" cy="494828"/>
        </a:xfrm>
        <a:custGeom>
          <a:avLst/>
          <a:gdLst/>
          <a:ahLst/>
          <a:cxnLst/>
          <a:rect l="0" t="0" r="0" b="0"/>
          <a:pathLst>
            <a:path>
              <a:moveTo>
                <a:pt x="4824577" y="0"/>
              </a:moveTo>
              <a:lnTo>
                <a:pt x="4824577" y="247414"/>
              </a:lnTo>
              <a:lnTo>
                <a:pt x="0" y="247414"/>
              </a:lnTo>
              <a:lnTo>
                <a:pt x="0" y="49482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BA8FA6-29A3-481D-A675-30CB53DA2A75}">
      <dsp:nvSpPr>
        <dsp:cNvPr id="0" name=""/>
        <dsp:cNvSpPr/>
      </dsp:nvSpPr>
      <dsp:spPr>
        <a:xfrm>
          <a:off x="5623" y="1731899"/>
          <a:ext cx="1855606" cy="1237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Pigmentos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Endógenos</a:t>
          </a:r>
        </a:p>
      </dsp:txBody>
      <dsp:txXfrm>
        <a:off x="41856" y="1768132"/>
        <a:ext cx="1783140" cy="1164605"/>
      </dsp:txXfrm>
    </dsp:sp>
    <dsp:sp modelId="{34EC441A-5CAD-44FC-B2F4-4A0B880FEA2E}">
      <dsp:nvSpPr>
        <dsp:cNvPr id="0" name=""/>
        <dsp:cNvSpPr/>
      </dsp:nvSpPr>
      <dsp:spPr>
        <a:xfrm>
          <a:off x="887706" y="2968970"/>
          <a:ext cx="91440" cy="4948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482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0F390D-4B22-4210-A131-544E9FF395F6}">
      <dsp:nvSpPr>
        <dsp:cNvPr id="0" name=""/>
        <dsp:cNvSpPr/>
      </dsp:nvSpPr>
      <dsp:spPr>
        <a:xfrm>
          <a:off x="5623" y="3463799"/>
          <a:ext cx="1855606" cy="1237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Cromohidrose</a:t>
          </a:r>
          <a:r>
            <a:rPr lang="pt-B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pt-BR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écrina</a:t>
          </a:r>
          <a:endParaRPr lang="pt-BR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56" y="3500032"/>
        <a:ext cx="1783140" cy="1164605"/>
      </dsp:txXfrm>
    </dsp:sp>
    <dsp:sp modelId="{B52BE97A-26C7-4FAC-97EC-9524F3A7DE65}">
      <dsp:nvSpPr>
        <dsp:cNvPr id="0" name=""/>
        <dsp:cNvSpPr/>
      </dsp:nvSpPr>
      <dsp:spPr>
        <a:xfrm>
          <a:off x="3345715" y="1237071"/>
          <a:ext cx="2412288" cy="494828"/>
        </a:xfrm>
        <a:custGeom>
          <a:avLst/>
          <a:gdLst/>
          <a:ahLst/>
          <a:cxnLst/>
          <a:rect l="0" t="0" r="0" b="0"/>
          <a:pathLst>
            <a:path>
              <a:moveTo>
                <a:pt x="2412288" y="0"/>
              </a:moveTo>
              <a:lnTo>
                <a:pt x="2412288" y="247414"/>
              </a:lnTo>
              <a:lnTo>
                <a:pt x="0" y="247414"/>
              </a:lnTo>
              <a:lnTo>
                <a:pt x="0" y="49482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E1DFB5-2E63-4F3E-9F5A-77F530F8578E}">
      <dsp:nvSpPr>
        <dsp:cNvPr id="0" name=""/>
        <dsp:cNvSpPr/>
      </dsp:nvSpPr>
      <dsp:spPr>
        <a:xfrm>
          <a:off x="2417911" y="1731899"/>
          <a:ext cx="1855606" cy="1237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Infecção</a:t>
          </a:r>
        </a:p>
      </dsp:txBody>
      <dsp:txXfrm>
        <a:off x="2454144" y="1768132"/>
        <a:ext cx="1783140" cy="1164605"/>
      </dsp:txXfrm>
    </dsp:sp>
    <dsp:sp modelId="{74D3F068-7574-41CC-AD82-D6F50A8105FF}">
      <dsp:nvSpPr>
        <dsp:cNvPr id="0" name=""/>
        <dsp:cNvSpPr/>
      </dsp:nvSpPr>
      <dsp:spPr>
        <a:xfrm>
          <a:off x="3299995" y="2968970"/>
          <a:ext cx="91440" cy="4948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482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16E1B-21E2-45E7-ACFF-7FFCFC0B5A7D}">
      <dsp:nvSpPr>
        <dsp:cNvPr id="0" name=""/>
        <dsp:cNvSpPr/>
      </dsp:nvSpPr>
      <dsp:spPr>
        <a:xfrm>
          <a:off x="2417911" y="3463799"/>
          <a:ext cx="1855606" cy="1237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Pseudomonas aeruginosa</a:t>
          </a:r>
        </a:p>
      </dsp:txBody>
      <dsp:txXfrm>
        <a:off x="2454144" y="3500032"/>
        <a:ext cx="1783140" cy="1164605"/>
      </dsp:txXfrm>
    </dsp:sp>
    <dsp:sp modelId="{9B55CDA0-6E4C-4392-9CC8-0DB93B857148}">
      <dsp:nvSpPr>
        <dsp:cNvPr id="0" name=""/>
        <dsp:cNvSpPr/>
      </dsp:nvSpPr>
      <dsp:spPr>
        <a:xfrm>
          <a:off x="5712283" y="1237071"/>
          <a:ext cx="91440" cy="4948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482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AE80A1-019D-4CD4-9D24-038D36347970}">
      <dsp:nvSpPr>
        <dsp:cNvPr id="0" name=""/>
        <dsp:cNvSpPr/>
      </dsp:nvSpPr>
      <dsp:spPr>
        <a:xfrm>
          <a:off x="4830200" y="1731899"/>
          <a:ext cx="1855606" cy="1237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Necrose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Putrefação</a:t>
          </a:r>
        </a:p>
      </dsp:txBody>
      <dsp:txXfrm>
        <a:off x="4866433" y="1768132"/>
        <a:ext cx="1783140" cy="1164605"/>
      </dsp:txXfrm>
    </dsp:sp>
    <dsp:sp modelId="{E42ECC1F-2F72-40E5-AFC7-3A852E5282FD}">
      <dsp:nvSpPr>
        <dsp:cNvPr id="0" name=""/>
        <dsp:cNvSpPr/>
      </dsp:nvSpPr>
      <dsp:spPr>
        <a:xfrm>
          <a:off x="5758004" y="1237071"/>
          <a:ext cx="2412288" cy="494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414"/>
              </a:lnTo>
              <a:lnTo>
                <a:pt x="2412288" y="247414"/>
              </a:lnTo>
              <a:lnTo>
                <a:pt x="2412288" y="49482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D74F0D-BA32-4D40-9026-20FAB0CA2D31}">
      <dsp:nvSpPr>
        <dsp:cNvPr id="0" name=""/>
        <dsp:cNvSpPr/>
      </dsp:nvSpPr>
      <dsp:spPr>
        <a:xfrm>
          <a:off x="7242489" y="1731899"/>
          <a:ext cx="1855606" cy="1237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Pigmentos exógenos</a:t>
          </a:r>
        </a:p>
      </dsp:txBody>
      <dsp:txXfrm>
        <a:off x="7278722" y="1768132"/>
        <a:ext cx="1783140" cy="1164605"/>
      </dsp:txXfrm>
    </dsp:sp>
    <dsp:sp modelId="{B965CC28-47F6-47B7-84F7-4A1EAE5E6484}">
      <dsp:nvSpPr>
        <dsp:cNvPr id="0" name=""/>
        <dsp:cNvSpPr/>
      </dsp:nvSpPr>
      <dsp:spPr>
        <a:xfrm>
          <a:off x="5758004" y="2968970"/>
          <a:ext cx="2412288" cy="494828"/>
        </a:xfrm>
        <a:custGeom>
          <a:avLst/>
          <a:gdLst/>
          <a:ahLst/>
          <a:cxnLst/>
          <a:rect l="0" t="0" r="0" b="0"/>
          <a:pathLst>
            <a:path>
              <a:moveTo>
                <a:pt x="2412288" y="0"/>
              </a:moveTo>
              <a:lnTo>
                <a:pt x="2412288" y="247414"/>
              </a:lnTo>
              <a:lnTo>
                <a:pt x="0" y="247414"/>
              </a:lnTo>
              <a:lnTo>
                <a:pt x="0" y="49482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DDC6E6-924A-41F8-B4ED-F9FBF2588E37}">
      <dsp:nvSpPr>
        <dsp:cNvPr id="0" name=""/>
        <dsp:cNvSpPr/>
      </dsp:nvSpPr>
      <dsp:spPr>
        <a:xfrm>
          <a:off x="4830200" y="3463799"/>
          <a:ext cx="1855606" cy="1237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Corantes</a:t>
          </a:r>
        </a:p>
      </dsp:txBody>
      <dsp:txXfrm>
        <a:off x="4866433" y="3500032"/>
        <a:ext cx="1783140" cy="1164605"/>
      </dsp:txXfrm>
    </dsp:sp>
    <dsp:sp modelId="{FD83ACEA-5562-4645-80FE-262843988FC2}">
      <dsp:nvSpPr>
        <dsp:cNvPr id="0" name=""/>
        <dsp:cNvSpPr/>
      </dsp:nvSpPr>
      <dsp:spPr>
        <a:xfrm>
          <a:off x="8124572" y="2968970"/>
          <a:ext cx="91440" cy="4948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482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2EF9AC-73FF-4F00-AFC2-B4E2DFC48EE3}">
      <dsp:nvSpPr>
        <dsp:cNvPr id="0" name=""/>
        <dsp:cNvSpPr/>
      </dsp:nvSpPr>
      <dsp:spPr>
        <a:xfrm>
          <a:off x="7242489" y="3463799"/>
          <a:ext cx="1855606" cy="1237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Medicações</a:t>
          </a:r>
        </a:p>
      </dsp:txBody>
      <dsp:txXfrm>
        <a:off x="7278722" y="3500032"/>
        <a:ext cx="1783140" cy="1164605"/>
      </dsp:txXfrm>
    </dsp:sp>
    <dsp:sp modelId="{1260AC9D-E4DC-4C76-96D0-8686E98342C0}">
      <dsp:nvSpPr>
        <dsp:cNvPr id="0" name=""/>
        <dsp:cNvSpPr/>
      </dsp:nvSpPr>
      <dsp:spPr>
        <a:xfrm>
          <a:off x="8170292" y="2968970"/>
          <a:ext cx="2412288" cy="494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414"/>
              </a:lnTo>
              <a:lnTo>
                <a:pt x="2412288" y="247414"/>
              </a:lnTo>
              <a:lnTo>
                <a:pt x="2412288" y="49482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75E1A8-EC34-44FF-98D0-B52DACAB4692}">
      <dsp:nvSpPr>
        <dsp:cNvPr id="0" name=""/>
        <dsp:cNvSpPr/>
      </dsp:nvSpPr>
      <dsp:spPr>
        <a:xfrm>
          <a:off x="9654778" y="3463799"/>
          <a:ext cx="1855606" cy="1237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Contrastes</a:t>
          </a:r>
        </a:p>
      </dsp:txBody>
      <dsp:txXfrm>
        <a:off x="9691011" y="3500032"/>
        <a:ext cx="1783140" cy="1164605"/>
      </dsp:txXfrm>
    </dsp:sp>
    <dsp:sp modelId="{4707C1C8-1371-4A0D-9721-60A0F5F0D0FB}">
      <dsp:nvSpPr>
        <dsp:cNvPr id="0" name=""/>
        <dsp:cNvSpPr/>
      </dsp:nvSpPr>
      <dsp:spPr>
        <a:xfrm>
          <a:off x="5758004" y="1237071"/>
          <a:ext cx="4824577" cy="494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414"/>
              </a:lnTo>
              <a:lnTo>
                <a:pt x="4824577" y="247414"/>
              </a:lnTo>
              <a:lnTo>
                <a:pt x="4824577" y="49482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D3C90B-B756-4FF2-A2DF-A4D829360B59}">
      <dsp:nvSpPr>
        <dsp:cNvPr id="0" name=""/>
        <dsp:cNvSpPr/>
      </dsp:nvSpPr>
      <dsp:spPr>
        <a:xfrm>
          <a:off x="9654778" y="1731899"/>
          <a:ext cx="1855606" cy="1237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Outros</a:t>
          </a:r>
        </a:p>
      </dsp:txBody>
      <dsp:txXfrm>
        <a:off x="9691011" y="1768132"/>
        <a:ext cx="1783140" cy="11646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88A2AA-84DA-4C61-A07D-DD74071DF0B5}">
      <dsp:nvSpPr>
        <dsp:cNvPr id="0" name=""/>
        <dsp:cNvSpPr/>
      </dsp:nvSpPr>
      <dsp:spPr>
        <a:xfrm rot="5400000">
          <a:off x="-289718" y="292805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100" kern="1200" dirty="0"/>
            <a:t>-</a:t>
          </a:r>
        </a:p>
      </dsp:txBody>
      <dsp:txXfrm rot="-5400000">
        <a:off x="1" y="679096"/>
        <a:ext cx="1352020" cy="579438"/>
      </dsp:txXfrm>
    </dsp:sp>
    <dsp:sp modelId="{CBF1C3FC-3C40-4717-B9B0-B3C5F50C94A1}">
      <dsp:nvSpPr>
        <dsp:cNvPr id="0" name=""/>
        <dsp:cNvSpPr/>
      </dsp:nvSpPr>
      <dsp:spPr>
        <a:xfrm rot="5400000">
          <a:off x="4112286" y="-2757179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Desde o século 18 é utilizado como um agente adjuvante no tratamento de choque refratário;</a:t>
          </a:r>
          <a:endParaRPr lang="pt-BR" sz="2000" kern="1200" dirty="0"/>
        </a:p>
      </dsp:txBody>
      <dsp:txXfrm rot="-5400000">
        <a:off x="1352020" y="64373"/>
        <a:ext cx="6714693" cy="1132875"/>
      </dsp:txXfrm>
    </dsp:sp>
    <dsp:sp modelId="{DE3CD0BB-3590-416A-BC3F-D46960815D89}">
      <dsp:nvSpPr>
        <dsp:cNvPr id="0" name=""/>
        <dsp:cNvSpPr/>
      </dsp:nvSpPr>
      <dsp:spPr>
        <a:xfrm rot="5400000">
          <a:off x="-289718" y="2033323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100" kern="1200" dirty="0"/>
            <a:t>-</a:t>
          </a:r>
        </a:p>
      </dsp:txBody>
      <dsp:txXfrm rot="-5400000">
        <a:off x="1" y="2419614"/>
        <a:ext cx="1352020" cy="579438"/>
      </dsp:txXfrm>
    </dsp:sp>
    <dsp:sp modelId="{B3167D12-FFA4-4CDA-A89F-485BA82B9AED}">
      <dsp:nvSpPr>
        <dsp:cNvPr id="0" name=""/>
        <dsp:cNvSpPr/>
      </dsp:nvSpPr>
      <dsp:spPr>
        <a:xfrm rot="5400000">
          <a:off x="4112286" y="-1016661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Ele atua como um redutor de </a:t>
          </a:r>
          <a:r>
            <a:rPr lang="pt-BR" sz="2000" kern="12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metahemoglobina</a:t>
          </a:r>
          <a:r>
            <a:rPr lang="pt-BR" sz="20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, que é uma forma oxidada da hemoglobina que não pode transportar oxigênio;</a:t>
          </a:r>
          <a:endParaRPr lang="pt-BR" sz="2000" kern="1200" dirty="0"/>
        </a:p>
      </dsp:txBody>
      <dsp:txXfrm rot="-5400000">
        <a:off x="1352020" y="1804891"/>
        <a:ext cx="6714693" cy="1132875"/>
      </dsp:txXfrm>
    </dsp:sp>
    <dsp:sp modelId="{D582CA9F-AA11-4D09-8376-4307C2DE29CA}">
      <dsp:nvSpPr>
        <dsp:cNvPr id="0" name=""/>
        <dsp:cNvSpPr/>
      </dsp:nvSpPr>
      <dsp:spPr>
        <a:xfrm rot="5400000">
          <a:off x="-289718" y="3773840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100" kern="1200" dirty="0"/>
            <a:t>-</a:t>
          </a:r>
        </a:p>
      </dsp:txBody>
      <dsp:txXfrm rot="-5400000">
        <a:off x="1" y="4160131"/>
        <a:ext cx="1352020" cy="579438"/>
      </dsp:txXfrm>
    </dsp:sp>
    <dsp:sp modelId="{785CCFF9-2937-49BC-9082-81808EB72779}">
      <dsp:nvSpPr>
        <dsp:cNvPr id="0" name=""/>
        <dsp:cNvSpPr/>
      </dsp:nvSpPr>
      <dsp:spPr>
        <a:xfrm rot="5400000">
          <a:off x="4112286" y="723856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Ao converter a </a:t>
          </a:r>
          <a:r>
            <a:rPr lang="pt-BR" sz="2000" kern="1200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metahemoglobina</a:t>
          </a:r>
          <a:r>
            <a:rPr lang="pt-BR" sz="20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de volta para sua forma funcional, o azul de metileno melhora a capacidade do sangue de transportar oxigênio, ajudando, teoricamente, a melhorar a perfusão tecidual. </a:t>
          </a:r>
          <a:endParaRPr lang="pt-BR" sz="2000" kern="1200" dirty="0"/>
        </a:p>
      </dsp:txBody>
      <dsp:txXfrm rot="-5400000">
        <a:off x="1352020" y="3545408"/>
        <a:ext cx="6714693" cy="11328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DCE6A2-79E7-4CA3-9741-BC99965F988D}">
      <dsp:nvSpPr>
        <dsp:cNvPr id="0" name=""/>
        <dsp:cNvSpPr/>
      </dsp:nvSpPr>
      <dsp:spPr>
        <a:xfrm rot="5400000">
          <a:off x="-238991" y="239629"/>
          <a:ext cx="1593279" cy="11152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300" kern="1200" dirty="0"/>
        </a:p>
      </dsp:txBody>
      <dsp:txXfrm rot="-5400000">
        <a:off x="2" y="558285"/>
        <a:ext cx="1115295" cy="477984"/>
      </dsp:txXfrm>
    </dsp:sp>
    <dsp:sp modelId="{9F7CD18A-1B8C-4DA2-91D4-90A7CF31A380}">
      <dsp:nvSpPr>
        <dsp:cNvPr id="0" name=""/>
        <dsp:cNvSpPr/>
      </dsp:nvSpPr>
      <dsp:spPr>
        <a:xfrm rot="5400000">
          <a:off x="4222364" y="-3066880"/>
          <a:ext cx="1035631" cy="72497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Explosão de bomba de raios gama:</a:t>
          </a:r>
          <a:endParaRPr lang="pt-BR" sz="2400" kern="1200" dirty="0"/>
        </a:p>
      </dsp:txBody>
      <dsp:txXfrm rot="-5400000">
        <a:off x="1115295" y="90744"/>
        <a:ext cx="7199215" cy="934521"/>
      </dsp:txXfrm>
    </dsp:sp>
    <dsp:sp modelId="{19BD7693-A2F5-4829-8C39-ABC92EE1DC50}">
      <dsp:nvSpPr>
        <dsp:cNvPr id="0" name=""/>
        <dsp:cNvSpPr/>
      </dsp:nvSpPr>
      <dsp:spPr>
        <a:xfrm rot="5400000">
          <a:off x="-238991" y="1689311"/>
          <a:ext cx="1593279" cy="11152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300" kern="1200" dirty="0"/>
        </a:p>
      </dsp:txBody>
      <dsp:txXfrm rot="-5400000">
        <a:off x="2" y="2007967"/>
        <a:ext cx="1115295" cy="477984"/>
      </dsp:txXfrm>
    </dsp:sp>
    <dsp:sp modelId="{B5161339-AEAB-4992-AA83-62B760A437FD}">
      <dsp:nvSpPr>
        <dsp:cNvPr id="0" name=""/>
        <dsp:cNvSpPr/>
      </dsp:nvSpPr>
      <dsp:spPr>
        <a:xfrm rot="5400000">
          <a:off x="4222364" y="-1656749"/>
          <a:ext cx="1035631" cy="72497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Usada em radioterapias, na destruição de células cancerígenas;</a:t>
          </a:r>
          <a:endParaRPr lang="pt-BR" sz="2100" kern="1200" dirty="0"/>
        </a:p>
      </dsp:txBody>
      <dsp:txXfrm rot="-5400000">
        <a:off x="1115295" y="1500875"/>
        <a:ext cx="7199215" cy="934521"/>
      </dsp:txXfrm>
    </dsp:sp>
    <dsp:sp modelId="{4E9D454B-CDD0-4F9F-93FB-9356138A78C5}">
      <dsp:nvSpPr>
        <dsp:cNvPr id="0" name=""/>
        <dsp:cNvSpPr/>
      </dsp:nvSpPr>
      <dsp:spPr>
        <a:xfrm rot="5400000">
          <a:off x="-238991" y="3138993"/>
          <a:ext cx="1593279" cy="11152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300" kern="1200" dirty="0"/>
        </a:p>
      </dsp:txBody>
      <dsp:txXfrm rot="-5400000">
        <a:off x="2" y="3457649"/>
        <a:ext cx="1115295" cy="477984"/>
      </dsp:txXfrm>
    </dsp:sp>
    <dsp:sp modelId="{C716D4F7-2509-4D1D-935F-ECB110EB6B24}">
      <dsp:nvSpPr>
        <dsp:cNvPr id="0" name=""/>
        <dsp:cNvSpPr/>
      </dsp:nvSpPr>
      <dsp:spPr>
        <a:xfrm rot="5400000">
          <a:off x="4222364" y="-207067"/>
          <a:ext cx="1035631" cy="72497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Não afeta apenas as células doentes, mas as saudáveis também;</a:t>
          </a:r>
          <a:endParaRPr lang="pt-BR" sz="2100" kern="1200" dirty="0"/>
        </a:p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Possibilidade de alterar o DNA;</a:t>
          </a:r>
        </a:p>
      </dsp:txBody>
      <dsp:txXfrm rot="-5400000">
        <a:off x="1115295" y="2950557"/>
        <a:ext cx="7199215" cy="934521"/>
      </dsp:txXfrm>
    </dsp:sp>
    <dsp:sp modelId="{70EFABDB-0F61-4C64-B95F-00091A7B9D55}">
      <dsp:nvSpPr>
        <dsp:cNvPr id="0" name=""/>
        <dsp:cNvSpPr/>
      </dsp:nvSpPr>
      <dsp:spPr>
        <a:xfrm rot="5400000">
          <a:off x="-238991" y="4588675"/>
          <a:ext cx="1593279" cy="11152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300" kern="1200" dirty="0"/>
        </a:p>
      </dsp:txBody>
      <dsp:txXfrm rot="-5400000">
        <a:off x="2" y="4907331"/>
        <a:ext cx="1115295" cy="477984"/>
      </dsp:txXfrm>
    </dsp:sp>
    <dsp:sp modelId="{A8968810-DBA3-4E69-BFE4-E438D4A7E854}">
      <dsp:nvSpPr>
        <dsp:cNvPr id="0" name=""/>
        <dsp:cNvSpPr/>
      </dsp:nvSpPr>
      <dsp:spPr>
        <a:xfrm rot="5400000">
          <a:off x="4222364" y="1242614"/>
          <a:ext cx="1035631" cy="72497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Essa mudança nos genes do indivíduo, poderia servir de explicação à transformação Banner-Hulk.</a:t>
          </a:r>
          <a:endParaRPr lang="pt-BR" sz="2100" kern="1200" dirty="0"/>
        </a:p>
      </dsp:txBody>
      <dsp:txXfrm rot="-5400000">
        <a:off x="1115295" y="4400239"/>
        <a:ext cx="7199215" cy="934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0BD45-F4DA-4DCD-854B-944B6E0C3A8B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F5B84-AE7E-4750-BF65-99C105867F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7677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F5B84-AE7E-4750-BF65-99C105867F52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5185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F5B84-AE7E-4750-BF65-99C105867F52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7461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03141A-F07E-3F2D-7A81-7CAAC0FE7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BDDF0E0-618D-9FC5-05A6-260942D8D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BD47D1D-1EF0-A07C-C9B1-475AC986C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683E-1EF6-42AA-B9B0-D36F91D2972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FA606EF-1D25-9EDB-1445-28374EC04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86F8A69-1D85-53CA-A80B-DD10F38AF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7A31-F10E-4003-B651-B7EF54C09E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507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50B079-E429-5112-7168-34C56D53C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F703570A-12B9-3120-FC77-8064FD8BD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468351C-40C0-F7C2-06E4-95AE5DD2B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683E-1EF6-42AA-B9B0-D36F91D2972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C3A9918-D312-4D5B-A2DB-3437CB317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9F480E6-23FF-2F92-54E4-471CEBFE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7A31-F10E-4003-B651-B7EF54C09E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913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2A5B741-CCBF-EFEE-C197-DA88B248F9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853C4A43-D261-D786-0881-487A40301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DD1998E-D026-8667-3F0B-3BE04A6A3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683E-1EF6-42AA-B9B0-D36F91D2972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5B266F0-5A7F-40C7-91D6-35AB3AE64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8043877-735F-70B9-8DC5-472E976A8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7A31-F10E-4003-B651-B7EF54C09E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508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73C9D6-0CF0-2739-FD23-2BFE6BEC5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B8B76E3-027C-9AA4-902B-28EEF4AC9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3D5D9F5-E0F3-3DF7-499A-ECA86D819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683E-1EF6-42AA-B9B0-D36F91D2972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2BE74D9-FF0C-020D-F09C-1A2090E99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ED7F3C6-C888-D3CE-DA10-4867FEB6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7A31-F10E-4003-B651-B7EF54C09E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823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3E57FB-A164-8C0F-F344-D212FA63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7558BE0A-DD69-F55F-EBE1-FE0975A14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6A6AA41-38F1-90C9-7536-A9C8D999B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683E-1EF6-42AA-B9B0-D36F91D2972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4D0D82F-29E7-CEEB-A49F-25B7D800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69A978C-0A3C-E1AA-72DA-C6D11A3DA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7A31-F10E-4003-B651-B7EF54C09E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9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503597B-902F-5942-DA4D-F6B13BAC3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B20F0D3-9CB4-B08E-88CA-74845C30A6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8D09358E-A733-C57D-AF4C-3EC6E15B7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4A1F5706-FFEE-468F-39B7-0B34981FD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683E-1EF6-42AA-B9B0-D36F91D2972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CB49590E-60FE-F23A-6F1C-071C46F4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F402B11B-3ADC-4233-3BFA-96F47609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7A31-F10E-4003-B651-B7EF54C09E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919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A0E872-7FA0-2631-E482-35E8472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84724728-165F-C400-30E4-B15A5D84D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A44A51A-CE10-FC35-A3BE-B699F2DC9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61F89766-96D8-5DED-EA09-5C0F24D6B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32582075-BBF5-A240-4B97-743E931AC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32E7C04F-9306-EABC-A42C-B693A8D4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683E-1EF6-42AA-B9B0-D36F91D2972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188AEEB4-E022-7BE6-6564-BBCB7B786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E11FC4A2-EFA1-983A-5D26-2C96CDBBE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7A31-F10E-4003-B651-B7EF54C09E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9378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29707E-5A25-E2C6-90A8-4EBCCCE20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AD4A3FD7-B14E-7085-C3A4-0E1FFE97E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683E-1EF6-42AA-B9B0-D36F91D2972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E77CC842-54E2-3966-57ED-43A8797E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B143F927-F329-FD70-BCF2-BC0DF5B6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7A31-F10E-4003-B651-B7EF54C09E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767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81A02E05-D6DB-2E2A-E433-26D82EF22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683E-1EF6-42AA-B9B0-D36F91D2972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844BD5A9-9A27-7129-3F96-884E45709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C9338A66-D3C5-F1CA-D135-89E307937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7A31-F10E-4003-B651-B7EF54C09E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8219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1B1A93-3F05-4D3C-AEAD-533C8A421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A218197-ADC7-734D-0C4A-29D8BDEE8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F2A75EFE-B4D4-8DE8-02B3-66BCAA30F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CE10C395-4BE8-1D7F-1256-29E8AC44E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683E-1EF6-42AA-B9B0-D36F91D2972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0F149DD-27FD-1429-5733-B3A281640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E7B177E-5BFF-8740-EAD9-EEA52452E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7A31-F10E-4003-B651-B7EF54C09E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333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255490-DD0B-6649-B76E-6D74ADB57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785F096D-B74F-D7C5-5055-70AAE344E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FF1405C8-A22D-87E4-6CF1-A34FCB00A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3667159-575A-ABFB-894D-BED80A668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683E-1EF6-42AA-B9B0-D36F91D2972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1BFE1BAA-255A-3332-084A-B45E4B866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0BD35CFC-B756-BFA7-9A5D-ED4CC64D6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27A31-F10E-4003-B651-B7EF54C09E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693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9EBA1E68-B8F3-F560-8EC8-780187A6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AD8B088E-70BD-58F8-CC1F-DC478A9CE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018ADE6-9BC5-504E-1E23-AD56B734B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01683E-1EF6-42AA-B9B0-D36F91D29727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0B952E7-D292-4BCC-6E8B-C78F6BC529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4DDAD41-BA87-F64D-5AE7-DA0D7218D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D27A31-F10E-4003-B651-B7EF54C09E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527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016/j.carpath.2008.06.012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hyperlink" Target="https://youtube.com/shorts/dn4a1UNiFpU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xmlns="" id="{2791B33F-CE76-4EF1-8227-54ED041CD4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3655298-03E7-2595-6D06-87BEC9D7C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3408" y="2207888"/>
            <a:ext cx="8629358" cy="1368653"/>
          </a:xfrm>
        </p:spPr>
        <p:txBody>
          <a:bodyPr anchor="b">
            <a:normAutofit fontScale="90000"/>
          </a:bodyPr>
          <a:lstStyle/>
          <a:p>
            <a:r>
              <a:rPr lang="pt-BR" sz="4800" b="1" i="0" dirty="0">
                <a:effectLst/>
                <a:latin typeface="Times New Roman" panose="02020603050405020304" pitchFamily="18" charset="0"/>
              </a:rPr>
              <a:t>Olhe! O coração está ficando verde: relato de uma autópsia.</a:t>
            </a:r>
            <a:endParaRPr lang="pt-BR" sz="48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5E9BA39-5F88-11E7-4D03-E67152E09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170" y="4499259"/>
            <a:ext cx="10574448" cy="1150104"/>
          </a:xfrm>
        </p:spPr>
        <p:txBody>
          <a:bodyPr>
            <a:normAutofit/>
          </a:bodyPr>
          <a:lstStyle/>
          <a:p>
            <a:pPr algn="just"/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Residente: Drª Rúbia Tabata Rigatti</a:t>
            </a:r>
          </a:p>
          <a:p>
            <a:pPr algn="just"/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Programa de Residência Médica em Patologia HU/EBSERH/UFSC</a:t>
            </a:r>
          </a:p>
          <a:p>
            <a:pPr algn="just"/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Serviço de verificação de óbito do estado de Santa Catarina</a:t>
            </a:r>
          </a:p>
        </p:txBody>
      </p:sp>
      <p:pic>
        <p:nvPicPr>
          <p:cNvPr id="6" name="Picture 2" descr="C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09" y="82208"/>
            <a:ext cx="3389514" cy="56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F83CA933-CA39-4DCC-F5EA-9781CBB5490D}"/>
              </a:ext>
            </a:extLst>
          </p:cNvPr>
          <p:cNvSpPr/>
          <p:nvPr/>
        </p:nvSpPr>
        <p:spPr>
          <a:xfrm>
            <a:off x="1050202" y="2248207"/>
            <a:ext cx="8935771" cy="135383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64488C43-8E45-864E-04EA-7DB9A651C3FC}"/>
              </a:ext>
            </a:extLst>
          </p:cNvPr>
          <p:cNvSpPr txBox="1"/>
          <p:nvPr/>
        </p:nvSpPr>
        <p:spPr>
          <a:xfrm>
            <a:off x="1909149" y="895021"/>
            <a:ext cx="7580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Seminário de lâminas – Congresso Brasileiro de Patologia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691DE6F7-9221-52E7-B2EA-C103F77B5A0C}"/>
              </a:ext>
            </a:extLst>
          </p:cNvPr>
          <p:cNvSpPr txBox="1"/>
          <p:nvPr/>
        </p:nvSpPr>
        <p:spPr>
          <a:xfrm>
            <a:off x="2405959" y="608712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Florianópolis – SC</a:t>
            </a:r>
          </a:p>
        </p:txBody>
      </p:sp>
    </p:spTree>
    <p:extLst>
      <p:ext uri="{BB962C8B-B14F-4D97-AF65-F5344CB8AC3E}">
        <p14:creationId xmlns:p14="http://schemas.microsoft.com/office/powerpoint/2010/main" val="168037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CC2F13-AC26-D4A6-C975-11D065F0A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36" y="654075"/>
            <a:ext cx="4720628" cy="893983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Diagnósticos diferenciais: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xmlns="" id="{1DF60FCE-2FE3-16BE-C767-ACC6EDBD91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7532471"/>
              </p:ext>
            </p:extLst>
          </p:nvPr>
        </p:nvGraphicFramePr>
        <p:xfrm>
          <a:off x="298764" y="1738265"/>
          <a:ext cx="11516008" cy="4754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CP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99" y="189169"/>
            <a:ext cx="6358467" cy="10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09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xmlns="" id="{3A930249-8242-4E2B-AF17-C018264883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5BDD999-C5E1-4B3E-A710-7686738191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Imagem 4" descr="Prato com comida pronta&#10;&#10;Descrição gerada automaticamente">
            <a:extLst>
              <a:ext uri="{FF2B5EF4-FFF2-40B4-BE49-F238E27FC236}">
                <a16:creationId xmlns:a16="http://schemas.microsoft.com/office/drawing/2014/main" xmlns="" id="{837A55A9-A600-6AB1-3466-D20369E50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 b="20089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7" name="Imagem 6" descr="Desenho de pizza&#10;&#10;Descrição gerada automaticamente com confiança média">
            <a:extLst>
              <a:ext uri="{FF2B5EF4-FFF2-40B4-BE49-F238E27FC236}">
                <a16:creationId xmlns:a16="http://schemas.microsoft.com/office/drawing/2014/main" xmlns="" id="{3AFEFFBA-541A-11E0-1D58-B1D8B40A5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2" r="2" b="19549"/>
          <a:stretch/>
        </p:blipFill>
        <p:spPr>
          <a:xfrm>
            <a:off x="6096844" y="0"/>
            <a:ext cx="6095156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65A13EF-CD01-0A60-0F92-0DA680ED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2611" y="-59303"/>
            <a:ext cx="2382603" cy="8741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Diagnósticos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diferenciais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65F23E7-6A9A-92BC-02A8-562AFAB2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1552" y="6095994"/>
            <a:ext cx="6002870" cy="369332"/>
          </a:xfrm>
          <a:ln w="952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Meningite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Pseudomonas aeruginosa</a:t>
            </a:r>
          </a:p>
        </p:txBody>
      </p:sp>
      <p:pic>
        <p:nvPicPr>
          <p:cNvPr id="8" name="Picture 2" descr="C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400" y="162406"/>
            <a:ext cx="4537024" cy="75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8644466" y="6465331"/>
            <a:ext cx="344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Fonte: Arquivo SVO</a:t>
            </a:r>
          </a:p>
        </p:txBody>
      </p:sp>
    </p:spTree>
    <p:extLst>
      <p:ext uri="{BB962C8B-B14F-4D97-AF65-F5344CB8AC3E}">
        <p14:creationId xmlns:p14="http://schemas.microsoft.com/office/powerpoint/2010/main" val="79948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Comida com queijo derretido em cima&#10;&#10;Descrição gerada automaticamente com confiança média">
            <a:extLst>
              <a:ext uri="{FF2B5EF4-FFF2-40B4-BE49-F238E27FC236}">
                <a16:creationId xmlns:a16="http://schemas.microsoft.com/office/drawing/2014/main" xmlns="" id="{2791FCF6-6324-BF4B-C937-C3B6D4069E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4" b="21876"/>
          <a:stretch/>
        </p:blipFill>
        <p:spPr>
          <a:xfrm>
            <a:off x="1" y="0"/>
            <a:ext cx="12191999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65F23E7-6A9A-92BC-02A8-562AFAB26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9437" y="5905766"/>
            <a:ext cx="6564717" cy="5595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Necrose/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putrefação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255" y="160867"/>
            <a:ext cx="4128369" cy="6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9920112" y="928471"/>
            <a:ext cx="216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Fonte: Arquivo SVO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907EA6E2-3755-A3A3-CB80-CCB0D5E5DF99}"/>
              </a:ext>
            </a:extLst>
          </p:cNvPr>
          <p:cNvSpPr txBox="1">
            <a:spLocks/>
          </p:cNvSpPr>
          <p:nvPr/>
        </p:nvSpPr>
        <p:spPr>
          <a:xfrm>
            <a:off x="-182611" y="-59303"/>
            <a:ext cx="2382603" cy="8741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Diagnósticos diferenciais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77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Uma imagem contendo cachorro, comida, marrom, mesa&#10;&#10;Descrição gerada automaticamente">
            <a:extLst>
              <a:ext uri="{FF2B5EF4-FFF2-40B4-BE49-F238E27FC236}">
                <a16:creationId xmlns:a16="http://schemas.microsoft.com/office/drawing/2014/main" xmlns="" id="{EE7A49B2-82A2-5649-1108-1F37D0B858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1" b="25992"/>
          <a:stretch/>
        </p:blipFill>
        <p:spPr>
          <a:xfrm rot="10800000">
            <a:off x="1" y="0"/>
            <a:ext cx="12191999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A14F987-C8DC-5AD4-A281-1125863F5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859" y="5748950"/>
            <a:ext cx="7795033" cy="11090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i="0" dirty="0" err="1"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opolímero</a:t>
            </a:r>
            <a:r>
              <a:rPr lang="en-US" sz="1800" b="0" i="0" dirty="0"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Álcool</a:t>
            </a:r>
            <a:r>
              <a:rPr lang="en-US" sz="1800" b="0" i="0" dirty="0"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Vinil</a:t>
            </a:r>
            <a:r>
              <a:rPr lang="en-US" sz="1800" b="0" i="0" dirty="0"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Etileno</a:t>
            </a:r>
            <a:r>
              <a:rPr lang="en-US" sz="1800" b="0" i="0" dirty="0"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(Onyx) </a:t>
            </a:r>
            <a:r>
              <a:rPr lang="en-US" sz="1800" b="0" i="0" dirty="0" err="1"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utilizado</a:t>
            </a:r>
            <a:r>
              <a:rPr lang="en-US" sz="1800" b="0" i="0" dirty="0"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US" sz="1800" b="0" i="0" dirty="0" err="1"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embolização</a:t>
            </a:r>
            <a:r>
              <a:rPr lang="en-US" sz="1800" b="0" i="0" dirty="0"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800" b="0" i="0" dirty="0" err="1"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malformação</a:t>
            </a:r>
            <a:r>
              <a:rPr lang="en-US" sz="1800" b="0" i="0" dirty="0"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arteriovenosa</a:t>
            </a:r>
            <a:r>
              <a:rPr lang="en-US" sz="2400" b="0" i="0" dirty="0"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501" y="0"/>
            <a:ext cx="3975123" cy="65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949267" y="5814635"/>
            <a:ext cx="24045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Fonte: Arquivo do Laboratório de Anatomia Patológica da UFSC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85091972-159D-A447-A4B2-BC7DE63CE776}"/>
              </a:ext>
            </a:extLst>
          </p:cNvPr>
          <p:cNvSpPr txBox="1">
            <a:spLocks/>
          </p:cNvSpPr>
          <p:nvPr/>
        </p:nvSpPr>
        <p:spPr>
          <a:xfrm>
            <a:off x="-182611" y="0"/>
            <a:ext cx="2382603" cy="8741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Diagnósticos diferenciais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xmlns="" id="{70155189-D96C-4527-B0EC-654B946BE6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2EF5DB-546F-F9BC-E7DA-039C1698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99" y="293666"/>
            <a:ext cx="2367055" cy="78046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Diagnósticos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diferenciais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477FC4A-2FB2-65C9-D654-96ABC6C67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829" y="5478197"/>
            <a:ext cx="2468516" cy="780465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Cromohidrose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écrina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colestase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F4EE1EC1-8702-09E2-E550-35640CD0F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20762"/>
          <a:stretch/>
        </p:blipFill>
        <p:spPr>
          <a:xfrm>
            <a:off x="7479084" y="2264313"/>
            <a:ext cx="4553859" cy="2706370"/>
          </a:xfrm>
          <a:prstGeom prst="rect">
            <a:avLst/>
          </a:prstGeom>
        </p:spPr>
      </p:pic>
      <p:pic>
        <p:nvPicPr>
          <p:cNvPr id="4" name="Google Shape;54;p13">
            <a:extLst>
              <a:ext uri="{FF2B5EF4-FFF2-40B4-BE49-F238E27FC236}">
                <a16:creationId xmlns:a16="http://schemas.microsoft.com/office/drawing/2014/main" xmlns="" id="{6B4CAE11-25C2-C5F2-374D-FD0ED641B4F9}"/>
              </a:ext>
            </a:extLst>
          </p:cNvPr>
          <p:cNvPicPr preferRelativeResize="0"/>
          <p:nvPr/>
        </p:nvPicPr>
        <p:blipFill rotWithShape="1">
          <a:blip r:embed="rId3"/>
          <a:srcRect b="13476"/>
          <a:stretch/>
        </p:blipFill>
        <p:spPr>
          <a:xfrm>
            <a:off x="248280" y="2082374"/>
            <a:ext cx="4236342" cy="3070248"/>
          </a:xfrm>
          <a:prstGeom prst="rect">
            <a:avLst/>
          </a:prstGeom>
          <a:noFill/>
        </p:spPr>
      </p:pic>
      <p:pic>
        <p:nvPicPr>
          <p:cNvPr id="9" name="Google Shape;98;p18">
            <a:extLst>
              <a:ext uri="{FF2B5EF4-FFF2-40B4-BE49-F238E27FC236}">
                <a16:creationId xmlns:a16="http://schemas.microsoft.com/office/drawing/2014/main" xmlns="" id="{FDF25F79-2FD8-89F0-0B91-BC9AF2297FF6}"/>
              </a:ext>
            </a:extLst>
          </p:cNvPr>
          <p:cNvPicPr preferRelativeResize="0"/>
          <p:nvPr/>
        </p:nvPicPr>
        <p:blipFill rotWithShape="1">
          <a:blip r:embed="rId4"/>
          <a:srcRect l="67200" r="10130"/>
          <a:stretch/>
        </p:blipFill>
        <p:spPr>
          <a:xfrm rot="10800000">
            <a:off x="4562626" y="1428924"/>
            <a:ext cx="2838453" cy="4829738"/>
          </a:xfrm>
          <a:prstGeom prst="rect">
            <a:avLst/>
          </a:prstGeom>
          <a:noFill/>
        </p:spPr>
      </p:pic>
      <p:pic>
        <p:nvPicPr>
          <p:cNvPr id="8" name="Picture 2" descr="CP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154" y="93132"/>
            <a:ext cx="5252173" cy="87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8097890" y="6456014"/>
            <a:ext cx="3872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Fonte: Arquivo Laboratório de Anatomia Patológica UFSC</a:t>
            </a:r>
          </a:p>
        </p:txBody>
      </p:sp>
    </p:spTree>
    <p:extLst>
      <p:ext uri="{BB962C8B-B14F-4D97-AF65-F5344CB8AC3E}">
        <p14:creationId xmlns:p14="http://schemas.microsoft.com/office/powerpoint/2010/main" val="163705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Mulher deitada de barriga para cima&#10;&#10;Descrição gerada automaticamente com confiança baixa">
            <a:extLst>
              <a:ext uri="{FF2B5EF4-FFF2-40B4-BE49-F238E27FC236}">
                <a16:creationId xmlns:a16="http://schemas.microsoft.com/office/drawing/2014/main" xmlns="" id="{C43DEA22-EBCE-B713-9F37-247872E7E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2" b="28910"/>
          <a:stretch/>
        </p:blipFill>
        <p:spPr>
          <a:xfrm>
            <a:off x="20" y="16935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47A2930-480C-F241-7F7A-489FB016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854036"/>
            <a:ext cx="9144000" cy="1168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NO NOSSO CASO??</a:t>
            </a:r>
          </a:p>
        </p:txBody>
      </p:sp>
      <p:pic>
        <p:nvPicPr>
          <p:cNvPr id="6" name="Picture 2" descr="C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356" y="1"/>
            <a:ext cx="3055644" cy="5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897534" y="6462129"/>
            <a:ext cx="220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Fonte: Arquivo SVO</a:t>
            </a:r>
          </a:p>
        </p:txBody>
      </p:sp>
    </p:spTree>
    <p:extLst>
      <p:ext uri="{BB962C8B-B14F-4D97-AF65-F5344CB8AC3E}">
        <p14:creationId xmlns:p14="http://schemas.microsoft.com/office/powerpoint/2010/main" val="208835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DA92A77-6C1F-66AB-C728-B6F9542D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16" y="54504"/>
            <a:ext cx="3880909" cy="1002771"/>
          </a:xfrm>
        </p:spPr>
        <p:txBody>
          <a:bodyPr/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Discussão</a:t>
            </a:r>
          </a:p>
        </p:txBody>
      </p:sp>
      <p:pic>
        <p:nvPicPr>
          <p:cNvPr id="4" name="Picture 2" descr="C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733" y="141896"/>
            <a:ext cx="3374424" cy="55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7755467" y="1380067"/>
            <a:ext cx="3801533" cy="1752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818967" y="1761066"/>
            <a:ext cx="3674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Após contato com o médico assistente</a:t>
            </a:r>
            <a:r>
              <a:rPr lang="pt-BR" sz="24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0" name="Seta para baixo 9"/>
          <p:cNvSpPr/>
          <p:nvPr/>
        </p:nvSpPr>
        <p:spPr>
          <a:xfrm>
            <a:off x="9088966" y="3378199"/>
            <a:ext cx="1151467" cy="1007533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o explicativo retangular com cantos arredondados 10"/>
          <p:cNvSpPr/>
          <p:nvPr/>
        </p:nvSpPr>
        <p:spPr>
          <a:xfrm>
            <a:off x="8017933" y="4572000"/>
            <a:ext cx="3208867" cy="1422400"/>
          </a:xfrm>
          <a:prstGeom prst="wedgeRoundRectCallou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8305799" y="4749801"/>
            <a:ext cx="27008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Aplicação de 5 ml de azul de metileno durante a tentativa de reanimação do paciente.</a:t>
            </a:r>
          </a:p>
          <a:p>
            <a:endParaRPr lang="pt-BR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A00B8297-CE78-EF42-A7C5-42A610D4D7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432314"/>
              </p:ext>
            </p:extLst>
          </p:nvPr>
        </p:nvGraphicFramePr>
        <p:xfrm>
          <a:off x="913236" y="1493821"/>
          <a:ext cx="5107318" cy="4244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7318">
                  <a:extLst>
                    <a:ext uri="{9D8B030D-6E8A-4147-A177-3AD203B41FA5}">
                      <a16:colId xmlns:a16="http://schemas.microsoft.com/office/drawing/2014/main" xmlns="" val="2505406850"/>
                    </a:ext>
                  </a:extLst>
                </a:gridCol>
              </a:tblGrid>
              <a:tr h="5149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Medicações listadas no prontuário eletrônico do paciente: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21703063"/>
                  </a:ext>
                </a:extLst>
              </a:tr>
              <a:tr h="5149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pt-BR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Succinilcolina</a:t>
                      </a:r>
                      <a:endParaRPr lang="pt-B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3580080"/>
                  </a:ext>
                </a:extLst>
              </a:tr>
              <a:tr h="5149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Amiodarona</a:t>
                      </a:r>
                      <a:endParaRPr lang="pt-B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1120965"/>
                  </a:ext>
                </a:extLst>
              </a:tr>
              <a:tr h="5149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Cloreto de Potássio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6234755"/>
                  </a:ext>
                </a:extLst>
              </a:tr>
              <a:tr h="5149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Bicarbonato de sódio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0286215"/>
                  </a:ext>
                </a:extLst>
              </a:tr>
              <a:tr h="5149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Adrenalina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9682135"/>
                  </a:ext>
                </a:extLst>
              </a:tr>
              <a:tr h="5149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Vasopressina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7569204"/>
                  </a:ext>
                </a:extLst>
              </a:tr>
              <a:tr h="5149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Concentrado de hemácias</a:t>
                      </a:r>
                      <a:endParaRPr lang="pt-B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1805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68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xmlns="" id="{82C0E6AE-B081-1443-F1DE-776FCB936AB9}"/>
              </a:ext>
            </a:extLst>
          </p:cNvPr>
          <p:cNvSpPr/>
          <p:nvPr/>
        </p:nvSpPr>
        <p:spPr>
          <a:xfrm>
            <a:off x="2652666" y="1020028"/>
            <a:ext cx="9186166" cy="4988048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335FDF8-7099-3479-F4E3-965A6EAC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7" y="65435"/>
            <a:ext cx="6570133" cy="1026765"/>
          </a:xfrm>
        </p:spPr>
        <p:txBody>
          <a:bodyPr>
            <a:normAutofit/>
          </a:bodyPr>
          <a:lstStyle/>
          <a:p>
            <a:r>
              <a:rPr lang="pt-BR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Discussão -</a:t>
            </a:r>
            <a:r>
              <a:rPr lang="pt-BR" sz="31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31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uso do azul de metileno na medicina</a:t>
            </a:r>
            <a:r>
              <a:rPr lang="pt-BR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610" y="65435"/>
            <a:ext cx="3203413" cy="53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rau Farmacêutico Azul de Metileno, 50 mL - 3a Parte Test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1" y="2108584"/>
            <a:ext cx="1826815" cy="285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42CC0F43-26CF-6144-C16F-13A2456F2860}"/>
              </a:ext>
            </a:extLst>
          </p:cNvPr>
          <p:cNvSpPr txBox="1"/>
          <p:nvPr/>
        </p:nvSpPr>
        <p:spPr>
          <a:xfrm>
            <a:off x="3138116" y="1151467"/>
            <a:ext cx="7639951" cy="4561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711200"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pt-BR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Corante </a:t>
            </a:r>
            <a:r>
              <a:rPr lang="pt-BR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aromático, pouco tóxico, </a:t>
            </a:r>
            <a:r>
              <a:rPr lang="pt-BR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família das </a:t>
            </a:r>
            <a:r>
              <a:rPr lang="pt-BR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fenotiazinas, à base de </a:t>
            </a:r>
            <a:r>
              <a:rPr lang="pt-BR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anilina e solúvel em água e álcool;</a:t>
            </a:r>
          </a:p>
          <a:p>
            <a:pPr marL="285750" indent="-285750">
              <a:buFontTx/>
              <a:buChar char="-"/>
            </a:pP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Usos na medicina:</a:t>
            </a:r>
          </a:p>
          <a:p>
            <a:pPr marL="742950" lvl="1" indent="-285750">
              <a:buFontTx/>
              <a:buChar char="-"/>
            </a:pP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Colorações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(linfonodo sentinela e colorações histológicas);</a:t>
            </a:r>
          </a:p>
          <a:p>
            <a:pPr marL="742950" lvl="1" indent="-285750">
              <a:buFontTx/>
              <a:buChar char="-"/>
            </a:pP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Tratamento de infecções por microrganismos, como i</a:t>
            </a:r>
            <a:r>
              <a:rPr lang="pt-BR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nfecção </a:t>
            </a:r>
            <a:r>
              <a:rPr lang="pt-BR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urinária e malária; </a:t>
            </a:r>
            <a:endParaRPr lang="pt-B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Tx/>
              <a:buChar char="-"/>
            </a:pPr>
            <a:r>
              <a:rPr lang="pt-BR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Tratamento </a:t>
            </a:r>
            <a:r>
              <a:rPr lang="pt-BR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Alzheimer por atravessar a barreira hematoencefálica; </a:t>
            </a:r>
            <a:endParaRPr lang="pt-BR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Tx/>
              <a:buChar char="-"/>
            </a:pPr>
            <a:r>
              <a:rPr lang="pt-BR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Rejuvenescimento </a:t>
            </a:r>
            <a:r>
              <a:rPr lang="pt-BR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pele por sua ação contra radicais livres.</a:t>
            </a:r>
          </a:p>
          <a:p>
            <a:pPr marL="285750" indent="-285750">
              <a:buFontTx/>
              <a:buChar char="-"/>
            </a:pP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4C47FDE2-3CA0-7F3D-B49B-051A505639A5}"/>
              </a:ext>
            </a:extLst>
          </p:cNvPr>
          <p:cNvSpPr txBox="1"/>
          <p:nvPr/>
        </p:nvSpPr>
        <p:spPr>
          <a:xfrm>
            <a:off x="9153137" y="6275518"/>
            <a:ext cx="303886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00" kern="1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TAN, Carmela D.; RODRIGUEZ, E. Rene. Blue </a:t>
            </a:r>
            <a:r>
              <a:rPr lang="pt-BR" sz="700" kern="1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dye</a:t>
            </a:r>
            <a:r>
              <a:rPr lang="pt-BR" sz="700" kern="1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700" kern="1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green</a:t>
            </a:r>
            <a:r>
              <a:rPr lang="pt-BR" sz="700" kern="1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700" kern="1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heart</a:t>
            </a:r>
            <a:r>
              <a:rPr lang="pt-BR" sz="700" kern="1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pt-BR" sz="700" b="1" kern="1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Cardiovascular </a:t>
            </a:r>
            <a:r>
              <a:rPr lang="pt-BR" sz="700" b="1" kern="1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Pathology</a:t>
            </a:r>
            <a:r>
              <a:rPr lang="pt-BR" sz="700" kern="1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[S.L.], v. 19, n. 2, p. 125-126, mar. 2010. Elsevier BV. </a:t>
            </a:r>
            <a:r>
              <a:rPr lang="pt-BR" sz="700" kern="1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http://dx.doi.org/10.1016/j.carpath.2008.06.012</a:t>
            </a:r>
            <a:r>
              <a:rPr lang="pt-BR" sz="700" kern="1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98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5175" y="160338"/>
            <a:ext cx="10515600" cy="886355"/>
          </a:xfrm>
        </p:spPr>
        <p:txBody>
          <a:bodyPr/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Discussão</a:t>
            </a:r>
          </a:p>
        </p:txBody>
      </p:sp>
      <p:sp>
        <p:nvSpPr>
          <p:cNvPr id="4" name="AutoShape 2" descr="azul de metileno – PEBM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azul de metileno – PEBME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azul de metileno – PEBME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845114703"/>
              </p:ext>
            </p:extLst>
          </p:nvPr>
        </p:nvGraphicFramePr>
        <p:xfrm>
          <a:off x="2458509" y="110913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Grau Farmacêutico Azul de Metileno, 50 mL - 3a Parte Testada">
            <a:extLst>
              <a:ext uri="{FF2B5EF4-FFF2-40B4-BE49-F238E27FC236}">
                <a16:creationId xmlns:a16="http://schemas.microsoft.com/office/drawing/2014/main" xmlns="" id="{EB58C830-B021-EBD2-D94F-37C6B4DBC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93440"/>
            <a:ext cx="1826815" cy="285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4CA5830D-E702-CF79-BE52-49DFB8BE7D8F}"/>
              </a:ext>
            </a:extLst>
          </p:cNvPr>
          <p:cNvSpPr txBox="1"/>
          <p:nvPr/>
        </p:nvSpPr>
        <p:spPr>
          <a:xfrm>
            <a:off x="6633173" y="6446067"/>
            <a:ext cx="55588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OLIVEIRA, Fabiana Cristina Sales. AZUL DE METILENO PARA FINS TERAPÊUTICOS. </a:t>
            </a:r>
            <a:r>
              <a:rPr lang="pt-BR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Brazilian</a:t>
            </a:r>
            <a:r>
              <a:rPr lang="pt-B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pt-B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r>
              <a:rPr lang="pt-B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Clinical </a:t>
            </a:r>
            <a:r>
              <a:rPr lang="pt-BR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pt-B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Ipatinga, v. 27, n. 2, p. 66-70, jun. 2019.</a:t>
            </a:r>
            <a:endParaRPr lang="pt-BR" sz="1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pic>
        <p:nvPicPr>
          <p:cNvPr id="9" name="Picture 2" descr="CP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798" y="144649"/>
            <a:ext cx="4009760" cy="66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13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798" y="144649"/>
            <a:ext cx="4009760" cy="66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8263885" y="5840254"/>
            <a:ext cx="3523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Foto: miocárdio, HE, 400 x – Fonte: arquivo do SVO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1AA400E9-276B-23D3-F759-D6AEB9A55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83" y="299165"/>
            <a:ext cx="4157133" cy="998352"/>
          </a:xfrm>
        </p:spPr>
        <p:txBody>
          <a:bodyPr>
            <a:normAutofit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Conclusão: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762EA6E-436E-91A3-B1DB-4935F5B33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713428" y="1310624"/>
            <a:ext cx="2459527" cy="346569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5A04FC3-79AD-687A-3B53-A9E1340A51F1}"/>
              </a:ext>
            </a:extLst>
          </p:cNvPr>
          <p:cNvSpPr txBox="1"/>
          <p:nvPr/>
        </p:nvSpPr>
        <p:spPr>
          <a:xfrm>
            <a:off x="8691952" y="4273236"/>
            <a:ext cx="250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Ausência de pigmento.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75975581-49E7-17D4-1478-E68C282707E4}"/>
              </a:ext>
            </a:extLst>
          </p:cNvPr>
          <p:cNvSpPr txBox="1"/>
          <p:nvPr/>
        </p:nvSpPr>
        <p:spPr>
          <a:xfrm>
            <a:off x="162962" y="1877766"/>
            <a:ext cx="6774255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Tonalidade esverdeada no coração durante a autópsia: </a:t>
            </a:r>
          </a:p>
          <a:p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Consistente com a administração prévia de azul de metileno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pigmento concentrou-se no coração pela baixa perfusão.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4CAEC70-B2D6-6B3A-78F5-ABF70B0586FF}"/>
              </a:ext>
            </a:extLst>
          </p:cNvPr>
          <p:cNvSpPr txBox="1"/>
          <p:nvPr/>
        </p:nvSpPr>
        <p:spPr>
          <a:xfrm>
            <a:off x="8210343" y="6424987"/>
            <a:ext cx="40097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Autopsy</a:t>
            </a:r>
            <a:r>
              <a:rPr lang="pt-BR" sz="1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Secondary</a:t>
            </a:r>
            <a:r>
              <a:rPr lang="pt-BR" sz="1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pt-BR" sz="1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Treatment</a:t>
            </a:r>
            <a:r>
              <a:rPr lang="pt-BR" sz="1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BR" sz="1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Septic</a:t>
            </a:r>
            <a:r>
              <a:rPr lang="pt-BR" sz="1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Shock </a:t>
            </a:r>
            <a:r>
              <a:rPr lang="pt-BR" sz="1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pt-BR" sz="1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Methylene</a:t>
            </a:r>
            <a:r>
              <a:rPr lang="pt-BR" sz="1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Blue. </a:t>
            </a:r>
            <a:r>
              <a:rPr lang="pt-BR" sz="1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Cureus</a:t>
            </a:r>
            <a:r>
              <a:rPr lang="pt-BR" sz="1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12(9): e10434. DOI 10.7759/cureus.10434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98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C27F81-57AF-80A6-656E-B9E7598C9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pt-BR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Descrição do caso</a:t>
            </a:r>
            <a:endParaRPr lang="pt-BR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F47F5A3-29B0-796B-6282-C32C9338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489" y="2203079"/>
            <a:ext cx="11016491" cy="4147845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pt-BR" b="0" i="0">
                <a:effectLst/>
                <a:latin typeface="Times New Roman" panose="02020603050405020304" pitchFamily="18" charset="0"/>
              </a:rPr>
              <a:t>Encaminhado ao SVO cadáver masculino, 46 anos, branco, obeso, com histórico de hipertens</a:t>
            </a:r>
            <a:r>
              <a:rPr lang="pt-BR">
                <a:latin typeface="Times New Roman" panose="02020603050405020304" pitchFamily="18" charset="0"/>
              </a:rPr>
              <a:t>ão</a:t>
            </a:r>
            <a:r>
              <a:rPr lang="pt-BR" b="0" i="0">
                <a:effectLst/>
                <a:latin typeface="Times New Roman" panose="02020603050405020304" pitchFamily="18" charset="0"/>
              </a:rPr>
              <a:t>, diabetes, etilismo.</a:t>
            </a:r>
          </a:p>
          <a:p>
            <a:pPr>
              <a:lnSpc>
                <a:spcPct val="150000"/>
              </a:lnSpc>
            </a:pPr>
            <a:r>
              <a:rPr lang="pt-BR" b="0" i="0">
                <a:effectLst/>
                <a:latin typeface="Times New Roman" panose="02020603050405020304" pitchFamily="18" charset="0"/>
              </a:rPr>
              <a:t>Relato do encaminhamento: corpo cadavérico atendido no </a:t>
            </a:r>
            <a:r>
              <a:rPr lang="pt-BR">
                <a:latin typeface="Times New Roman" panose="02020603050405020304" pitchFamily="18" charset="0"/>
              </a:rPr>
              <a:t>PA por </a:t>
            </a:r>
            <a:r>
              <a:rPr lang="pt-BR" b="0" i="0">
                <a:effectLst/>
                <a:latin typeface="Times New Roman" panose="02020603050405020304" pitchFamily="18" charset="0"/>
              </a:rPr>
              <a:t>choque hipovolêmico com </a:t>
            </a:r>
            <a:r>
              <a:rPr lang="pt-BR">
                <a:latin typeface="Times New Roman" panose="02020603050405020304" pitchFamily="18" charset="0"/>
              </a:rPr>
              <a:t>parada cardiorrespiratória. </a:t>
            </a:r>
            <a:endParaRPr lang="pt-BR" b="0" i="0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9" name="Picture 2" descr="C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794" y="203198"/>
            <a:ext cx="3668630" cy="60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35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8735" y="86517"/>
            <a:ext cx="4250266" cy="538163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Última hipótese:</a:t>
            </a:r>
          </a:p>
        </p:txBody>
      </p:sp>
      <p:pic>
        <p:nvPicPr>
          <p:cNvPr id="21506" name="Picture 2" descr="C:\Users\rubia\AppData\Local\Packages\Microsoft.Windows.Photos_8wekyb3d8bbwe\TempState\ShareServiceTempFolder\hulk-png-sem-fundo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761" y="2192865"/>
            <a:ext cx="2737123" cy="415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5928229"/>
              </p:ext>
            </p:extLst>
          </p:nvPr>
        </p:nvGraphicFramePr>
        <p:xfrm>
          <a:off x="448734" y="694265"/>
          <a:ext cx="8365066" cy="594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P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32" y="144649"/>
            <a:ext cx="3425225" cy="5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45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xmlns="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xmlns="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gradecimento - Livro Fotografia de Festa Infantil - Tio Vaninho">
            <a:extLst>
              <a:ext uri="{FF2B5EF4-FFF2-40B4-BE49-F238E27FC236}">
                <a16:creationId xmlns:a16="http://schemas.microsoft.com/office/drawing/2014/main" xmlns="" id="{80B80A0A-A9CD-E3D3-76AC-C5B881703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2039136"/>
            <a:ext cx="5294716" cy="27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xmlns="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Pessoas em pé posando para foto&#10;&#10;Descrição gerada automaticamente">
            <a:extLst>
              <a:ext uri="{FF2B5EF4-FFF2-40B4-BE49-F238E27FC236}">
                <a16:creationId xmlns:a16="http://schemas.microsoft.com/office/drawing/2014/main" xmlns="" id="{FDC3CCD2-9758-609E-2516-F9A09D7BA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661889"/>
            <a:ext cx="5294715" cy="3534222"/>
          </a:xfrm>
          <a:prstGeom prst="rect">
            <a:avLst/>
          </a:prstGeom>
        </p:spPr>
      </p:pic>
      <p:pic>
        <p:nvPicPr>
          <p:cNvPr id="8" name="Picture 2" descr="C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732" y="644182"/>
            <a:ext cx="4009760" cy="66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71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E574ED-DF08-4601-50D2-C9399F4AF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pt-B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Autópsia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AA47CF9-8B39-07AD-48CA-BDFD25585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05" y="2077464"/>
            <a:ext cx="10774176" cy="4147845"/>
          </a:xfrm>
        </p:spPr>
        <p:txBody>
          <a:bodyPr anchor="ctr">
            <a:normAutofit fontScale="85000" lnSpcReduction="20000"/>
          </a:bodyPr>
          <a:lstStyle/>
          <a:p>
            <a:endParaRPr lang="pt-BR" sz="3200" b="0" i="0" dirty="0"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3300" b="0" i="0" dirty="0">
                <a:effectLst/>
                <a:latin typeface="Times New Roman" panose="02020603050405020304" pitchFamily="18" charset="0"/>
              </a:rPr>
              <a:t>Achados macroscópicos</a:t>
            </a:r>
          </a:p>
          <a:p>
            <a:pPr lvl="1"/>
            <a:r>
              <a:rPr lang="pt-BR" sz="2600" b="0" i="0" dirty="0">
                <a:effectLst/>
                <a:latin typeface="Times New Roman" panose="02020603050405020304" pitchFamily="18" charset="0"/>
              </a:rPr>
              <a:t>Hemorragia digestiva alta;</a:t>
            </a:r>
            <a:endParaRPr lang="pt-BR" sz="2600" dirty="0">
              <a:latin typeface="Times New Roman" panose="02020603050405020304" pitchFamily="18" charset="0"/>
            </a:endParaRPr>
          </a:p>
          <a:p>
            <a:pPr lvl="1"/>
            <a:r>
              <a:rPr lang="pt-BR" sz="2600" dirty="0">
                <a:latin typeface="Times New Roman" panose="02020603050405020304" pitchFamily="18" charset="0"/>
              </a:rPr>
              <a:t>Cirrose </a:t>
            </a:r>
            <a:r>
              <a:rPr lang="pt-BR" sz="2600" b="0" i="0" dirty="0">
                <a:effectLst/>
                <a:latin typeface="Times New Roman" panose="02020603050405020304" pitchFamily="18" charset="0"/>
              </a:rPr>
              <a:t>hepática</a:t>
            </a:r>
            <a:r>
              <a:rPr lang="pt-BR" sz="2600" dirty="0">
                <a:latin typeface="Times New Roman" panose="02020603050405020304" pitchFamily="18" charset="0"/>
              </a:rPr>
              <a:t>;</a:t>
            </a:r>
            <a:endParaRPr lang="pt-BR" sz="2600" b="0" i="0" dirty="0">
              <a:effectLst/>
              <a:latin typeface="Times New Roman" panose="02020603050405020304" pitchFamily="18" charset="0"/>
            </a:endParaRPr>
          </a:p>
          <a:p>
            <a:pPr lvl="1"/>
            <a:r>
              <a:rPr lang="pt-BR" sz="2600" b="0" i="0" dirty="0">
                <a:effectLst/>
                <a:latin typeface="Times New Roman" panose="02020603050405020304" pitchFamily="18" charset="0"/>
              </a:rPr>
              <a:t>Hipertrofia ventricular esquerda e espessa gordura pericárdica. </a:t>
            </a:r>
          </a:p>
          <a:p>
            <a:pPr marL="457200" lvl="1" indent="0">
              <a:buNone/>
            </a:pPr>
            <a:endParaRPr lang="pt-BR" sz="2600" b="0" i="0" dirty="0"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3300" b="0" i="0" dirty="0">
                <a:effectLst/>
                <a:latin typeface="Times New Roman" panose="02020603050405020304" pitchFamily="18" charset="0"/>
              </a:rPr>
              <a:t>Achados microscópicos:</a:t>
            </a:r>
          </a:p>
          <a:p>
            <a:pPr lvl="1"/>
            <a:r>
              <a:rPr lang="pt-BR" sz="2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t-BR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ibrose hepática extensa com substituição parenquimatosa por tecido fibrótico;</a:t>
            </a:r>
          </a:p>
          <a:p>
            <a:pPr lvl="1"/>
            <a:r>
              <a:rPr lang="pt-BR" sz="2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pt-BR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ecrose hepatocelular;</a:t>
            </a:r>
          </a:p>
          <a:p>
            <a:pPr lvl="1"/>
            <a:r>
              <a:rPr lang="pt-BR" sz="2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BR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roliferação dos ductos biliares;</a:t>
            </a:r>
          </a:p>
          <a:p>
            <a:pPr lvl="1"/>
            <a:r>
              <a:rPr lang="pt-BR" sz="2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pt-BR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steatose hepática</a:t>
            </a:r>
            <a:r>
              <a:rPr lang="pt-BR" sz="2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pt-BR" sz="2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BR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Coração com sinais discretos de autólise </a:t>
            </a:r>
            <a:r>
              <a:rPr lang="pt-BR" sz="2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sem </a:t>
            </a:r>
            <a:r>
              <a:rPr lang="pt-BR" sz="2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depósitos pigmentares.</a:t>
            </a:r>
            <a:endParaRPr lang="pt-BR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pt-BR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2000" b="0" i="0" dirty="0">
              <a:effectLst/>
              <a:latin typeface="Times New Roman" panose="02020603050405020304" pitchFamily="18" charset="0"/>
            </a:endParaRPr>
          </a:p>
        </p:txBody>
      </p:sp>
      <p:pic>
        <p:nvPicPr>
          <p:cNvPr id="9" name="Picture 2" descr="C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961" y="214636"/>
            <a:ext cx="4379464" cy="7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6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72018E1B-E0B9-4440-AFF3-4112E50A27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E574ED-DF08-4601-50D2-C9399F4AF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15" y="15206"/>
            <a:ext cx="10515600" cy="1840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Autópsia</a:t>
            </a:r>
          </a:p>
        </p:txBody>
      </p:sp>
      <p:pic>
        <p:nvPicPr>
          <p:cNvPr id="8" name="Picture 2" descr="C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118233"/>
            <a:ext cx="4540886" cy="75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0684932" y="6576997"/>
            <a:ext cx="1820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Fonte: Arquivo SVO.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02A2E438-4937-96FB-339A-26BF8AEEA069}"/>
              </a:ext>
            </a:extLst>
          </p:cNvPr>
          <p:cNvGrpSpPr/>
          <p:nvPr/>
        </p:nvGrpSpPr>
        <p:grpSpPr>
          <a:xfrm>
            <a:off x="164406" y="1515989"/>
            <a:ext cx="5857875" cy="4435248"/>
            <a:chOff x="164406" y="1515989"/>
            <a:chExt cx="5857875" cy="4435248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6F23C1D0-3E2D-D1A4-CB36-074518285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406" y="1515989"/>
              <a:ext cx="5857875" cy="4435248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3258481" y="5618521"/>
              <a:ext cx="2243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Foto: fígado, HE, 400 x.</a:t>
              </a:r>
            </a:p>
          </p:txBody>
        </p:sp>
      </p:grpSp>
      <p:sp>
        <p:nvSpPr>
          <p:cNvPr id="11" name="AutoShape 2">
            <a:extLst>
              <a:ext uri="{FF2B5EF4-FFF2-40B4-BE49-F238E27FC236}">
                <a16:creationId xmlns:a16="http://schemas.microsoft.com/office/drawing/2014/main" xmlns="" id="{1D80A51E-C6D6-340F-1D59-C05DCEBF72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BA93FC83-333E-CD1B-CFF6-0586970AFB8B}"/>
              </a:ext>
            </a:extLst>
          </p:cNvPr>
          <p:cNvGrpSpPr/>
          <p:nvPr/>
        </p:nvGrpSpPr>
        <p:grpSpPr>
          <a:xfrm>
            <a:off x="6049011" y="1515989"/>
            <a:ext cx="5857875" cy="4435619"/>
            <a:chOff x="6049011" y="1515989"/>
            <a:chExt cx="5857875" cy="4435619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xmlns="" id="{17DDEFD8-8545-7EF3-2A70-9675E94F9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9011" y="1515989"/>
              <a:ext cx="5857875" cy="4435619"/>
            </a:xfrm>
            <a:prstGeom prst="rect">
              <a:avLst/>
            </a:prstGeom>
          </p:spPr>
        </p:pic>
        <p:sp>
          <p:nvSpPr>
            <p:cNvPr id="4" name="CaixaDeTexto 3"/>
            <p:cNvSpPr txBox="1"/>
            <p:nvPr/>
          </p:nvSpPr>
          <p:spPr>
            <a:xfrm>
              <a:off x="8168085" y="5525890"/>
              <a:ext cx="29367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Foto: fígado, </a:t>
              </a:r>
              <a:r>
                <a:rPr lang="pt-BR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Tricrômico</a:t>
              </a:r>
              <a:r>
                <a:rPr lang="pt-B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 </a:t>
              </a:r>
              <a:r>
                <a:rPr lang="pt-BR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Masson</a:t>
              </a:r>
              <a:r>
                <a:rPr lang="pt-B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100 x.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86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8B8BC89-E0ED-7B08-0FCF-DA9567D7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6" y="373591"/>
            <a:ext cx="10515600" cy="1325563"/>
          </a:xfrm>
        </p:spPr>
        <p:txBody>
          <a:bodyPr/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Autópsia - </a:t>
            </a:r>
            <a:r>
              <a:rPr lang="pt-B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Atestado de óbito: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040" y="152400"/>
            <a:ext cx="3515383" cy="58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277656577"/>
              </p:ext>
            </p:extLst>
          </p:nvPr>
        </p:nvGraphicFramePr>
        <p:xfrm>
          <a:off x="364067" y="1803401"/>
          <a:ext cx="6790266" cy="4622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Elipse 6"/>
          <p:cNvSpPr/>
          <p:nvPr/>
        </p:nvSpPr>
        <p:spPr>
          <a:xfrm>
            <a:off x="7902145" y="1803401"/>
            <a:ext cx="3276600" cy="1786466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984012" y="4835078"/>
            <a:ext cx="3445934" cy="160043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8122278" y="2096469"/>
            <a:ext cx="2836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Outras condições significativas que contribuíram: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650941" y="4858941"/>
            <a:ext cx="344593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Cardiopatia hipertensiva crônica;</a:t>
            </a:r>
          </a:p>
          <a:p>
            <a:pPr lvl="1" algn="ctr"/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Histórico de diabetes mellitus.</a:t>
            </a:r>
          </a:p>
          <a:p>
            <a:pPr algn="ctr"/>
            <a:endParaRPr lang="pt-BR" dirty="0"/>
          </a:p>
        </p:txBody>
      </p:sp>
      <p:sp>
        <p:nvSpPr>
          <p:cNvPr id="12" name="Seta para baixo 11"/>
          <p:cNvSpPr/>
          <p:nvPr/>
        </p:nvSpPr>
        <p:spPr>
          <a:xfrm>
            <a:off x="9373908" y="3712514"/>
            <a:ext cx="333071" cy="990600"/>
          </a:xfrm>
          <a:prstGeom prst="down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5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BB867FF-FC45-48F7-8104-F89BE54909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BB56887-D0D5-4F0C-9E19-7247EB83C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4B873E2-7D8E-515B-331B-F4F5D6427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Durante a finalização da autópsia foi observado algo inusitado...</a:t>
            </a:r>
          </a:p>
        </p:txBody>
      </p:sp>
      <p:pic>
        <p:nvPicPr>
          <p:cNvPr id="6" name="Picture 2" descr="C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612" y="477998"/>
            <a:ext cx="4996764" cy="82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81.300+ Relógio vídeos e Clipes de Stock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706" y="2530355"/>
            <a:ext cx="6752628" cy="379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67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C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803" y="41242"/>
            <a:ext cx="3394830" cy="56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8644466" y="6465331"/>
            <a:ext cx="344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Fonte: Arquivo SVO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37663" y="6451186"/>
            <a:ext cx="743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https://youtube.com/shorts/dn4a1UNiFpU</a:t>
            </a: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" name="Design sem nome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670" y="838575"/>
            <a:ext cx="8595360" cy="483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4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 descr="Comida em cima&#10;&#10;Descrição gerada automaticamente com confiança média">
            <a:extLst>
              <a:ext uri="{FF2B5EF4-FFF2-40B4-BE49-F238E27FC236}">
                <a16:creationId xmlns:a16="http://schemas.microsoft.com/office/drawing/2014/main" xmlns="" id="{F900D159-71BF-D0C7-2BF1-E2613CF9D8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r="15232"/>
          <a:stretch/>
        </p:blipFill>
        <p:spPr>
          <a:xfrm rot="16200000">
            <a:off x="2667641" y="-2666359"/>
            <a:ext cx="6856718" cy="12192000"/>
          </a:xfrm>
          <a:prstGeom prst="rect">
            <a:avLst/>
          </a:prstGeom>
        </p:spPr>
      </p:pic>
      <p:pic>
        <p:nvPicPr>
          <p:cNvPr id="4" name="Picture 2" descr="C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503" y="67733"/>
            <a:ext cx="3515383" cy="58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9711266" y="6406064"/>
            <a:ext cx="248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Fonte: Arquivo SVO</a:t>
            </a:r>
          </a:p>
        </p:txBody>
      </p:sp>
    </p:spTree>
    <p:extLst>
      <p:ext uri="{BB962C8B-B14F-4D97-AF65-F5344CB8AC3E}">
        <p14:creationId xmlns:p14="http://schemas.microsoft.com/office/powerpoint/2010/main" val="90466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C0A1ED06-4733-4020-9C60-81D4D80140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0CA3509-3AF9-45FE-93ED-57BB5D5E8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1C9CA3F-E11D-816B-8DAF-BB577C0E4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l="7995"/>
          <a:stretch/>
        </p:blipFill>
        <p:spPr>
          <a:xfrm rot="16200000">
            <a:off x="2842901" y="-2479046"/>
            <a:ext cx="6499784" cy="11823637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368B11D6-AD43-A7CE-5E6C-7969E738A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224" y="3762375"/>
            <a:ext cx="6764793" cy="1988676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Afinal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porque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nosso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coração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ficou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verde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xmlns="" id="{6674329C-FD64-A0CD-B071-448E795DF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solidFill>
                <a:srgbClr val="000000"/>
              </a:solidFill>
              <a:effectLst/>
            </a:endParaRPr>
          </a:p>
          <a:p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8" name="Picture 2" descr="C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564" y="215351"/>
            <a:ext cx="4379461" cy="7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9588563" y="6313332"/>
            <a:ext cx="2416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Fonte: Arquivo SVO</a:t>
            </a:r>
          </a:p>
        </p:txBody>
      </p:sp>
    </p:spTree>
    <p:extLst>
      <p:ext uri="{BB962C8B-B14F-4D97-AF65-F5344CB8AC3E}">
        <p14:creationId xmlns:p14="http://schemas.microsoft.com/office/powerpoint/2010/main" val="164051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8AB6A0D2059C4789ED29949E96DDE3" ma:contentTypeVersion="17" ma:contentTypeDescription="Crie um novo documento." ma:contentTypeScope="" ma:versionID="e5fce08a2fbb195fb91ffd4025f1ed43">
  <xsd:schema xmlns:xsd="http://www.w3.org/2001/XMLSchema" xmlns:xs="http://www.w3.org/2001/XMLSchema" xmlns:p="http://schemas.microsoft.com/office/2006/metadata/properties" xmlns:ns2="cd675c56-a8a1-4e38-934f-b5f3e7af750d" xmlns:ns3="4cdbdf94-d8ce-4e0e-a825-143f5c8a0ae4" targetNamespace="http://schemas.microsoft.com/office/2006/metadata/properties" ma:root="true" ma:fieldsID="c07fa4487008f01c4024a647c51cd6e2" ns2:_="" ns3:_="">
    <xsd:import namespace="cd675c56-a8a1-4e38-934f-b5f3e7af750d"/>
    <xsd:import namespace="4cdbdf94-d8ce-4e0e-a825-143f5c8a0a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675c56-a8a1-4e38-934f-b5f3e7af75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dcb99c23-16d4-4d51-b836-3720d65451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bdf94-d8ce-4e0e-a825-143f5c8a0ae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cb7748f-ad97-4d18-aae9-57acda42faf7}" ma:internalName="TaxCatchAll" ma:showField="CatchAllData" ma:web="4cdbdf94-d8ce-4e0e-a825-143f5c8a0a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77C6EE-10D3-4688-901E-0DB1842357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675c56-a8a1-4e38-934f-b5f3e7af750d"/>
    <ds:schemaRef ds:uri="4cdbdf94-d8ce-4e0e-a825-143f5c8a0a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027CEE-874C-4C05-AAFA-855E417FEA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672</Words>
  <Application>Microsoft Office PowerPoint</Application>
  <PresentationFormat>Personalizar</PresentationFormat>
  <Paragraphs>113</Paragraphs>
  <Slides>21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Tema do Office</vt:lpstr>
      <vt:lpstr>Olhe! O coração está ficando verde: relato de uma autópsia.</vt:lpstr>
      <vt:lpstr>Descrição do caso</vt:lpstr>
      <vt:lpstr>Autópsia</vt:lpstr>
      <vt:lpstr>Autópsia</vt:lpstr>
      <vt:lpstr>Autópsia - Atestado de óbito:</vt:lpstr>
      <vt:lpstr>Apresentação do PowerPoint</vt:lpstr>
      <vt:lpstr>Apresentação do PowerPoint</vt:lpstr>
      <vt:lpstr>Apresentação do PowerPoint</vt:lpstr>
      <vt:lpstr>Afinal, porque nosso  coração ficou verde? </vt:lpstr>
      <vt:lpstr>Diagnósticos diferenciais:</vt:lpstr>
      <vt:lpstr>Diagnósticos diferenciais</vt:lpstr>
      <vt:lpstr>Apresentação do PowerPoint</vt:lpstr>
      <vt:lpstr>Apresentação do PowerPoint</vt:lpstr>
      <vt:lpstr>Diagnósticos diferenciais</vt:lpstr>
      <vt:lpstr>E NO NOSSO CASO??</vt:lpstr>
      <vt:lpstr>Discussão</vt:lpstr>
      <vt:lpstr>Discussão - uso do azul de metileno na medicina:</vt:lpstr>
      <vt:lpstr>Discussão</vt:lpstr>
      <vt:lpstr>Conclusão:</vt:lpstr>
      <vt:lpstr>Última hipótese: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Olhe! O coração está ficando verde: relato de uma autópsia.</dc:title>
  <dc:creator>Rúbia Tabata Rigatti</dc:creator>
  <cp:lastModifiedBy>Rubia Rigatti</cp:lastModifiedBy>
  <cp:revision>51</cp:revision>
  <dcterms:created xsi:type="dcterms:W3CDTF">2024-05-22T11:45:44Z</dcterms:created>
  <dcterms:modified xsi:type="dcterms:W3CDTF">2024-05-31T23:32:31Z</dcterms:modified>
</cp:coreProperties>
</file>